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5"/>
  </p:notesMasterIdLst>
  <p:handoutMasterIdLst>
    <p:handoutMasterId r:id="rId16"/>
  </p:handoutMasterIdLst>
  <p:sldIdLst>
    <p:sldId id="293" r:id="rId6"/>
    <p:sldId id="337" r:id="rId7"/>
    <p:sldId id="338" r:id="rId8"/>
    <p:sldId id="335" r:id="rId9"/>
    <p:sldId id="336" r:id="rId10"/>
    <p:sldId id="339" r:id="rId11"/>
    <p:sldId id="354" r:id="rId12"/>
    <p:sldId id="355" r:id="rId13"/>
    <p:sldId id="3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2BD"/>
    <a:srgbClr val="1A89C5"/>
    <a:srgbClr val="0084B4"/>
    <a:srgbClr val="299D99"/>
    <a:srgbClr val="00E2CB"/>
    <a:srgbClr val="00F66F"/>
    <a:srgbClr val="FFD347"/>
    <a:srgbClr val="00C057"/>
    <a:srgbClr val="008E40"/>
    <a:srgbClr val="1A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Marment" userId="ab825040-3038-4908-a463-8c1d5d014aa9" providerId="ADAL" clId="{CD186DE9-DADC-4773-949A-0472EC116D12}"/>
    <pc:docChg chg="undo custSel addSld delSld modSld sldOrd">
      <pc:chgData name="Katherine Marment" userId="ab825040-3038-4908-a463-8c1d5d014aa9" providerId="ADAL" clId="{CD186DE9-DADC-4773-949A-0472EC116D12}" dt="2022-11-23T21:07:30.566" v="77" actId="2696"/>
      <pc:docMkLst>
        <pc:docMk/>
      </pc:docMkLst>
      <pc:sldChg chg="addSp delSp modSp">
        <pc:chgData name="Katherine Marment" userId="ab825040-3038-4908-a463-8c1d5d014aa9" providerId="ADAL" clId="{CD186DE9-DADC-4773-949A-0472EC116D12}" dt="2022-11-23T21:06:31.802" v="43" actId="1076"/>
        <pc:sldMkLst>
          <pc:docMk/>
          <pc:sldMk cId="2999124793" sldId="293"/>
        </pc:sldMkLst>
        <pc:spChg chg="add mod">
          <ac:chgData name="Katherine Marment" userId="ab825040-3038-4908-a463-8c1d5d014aa9" providerId="ADAL" clId="{CD186DE9-DADC-4773-949A-0472EC116D12}" dt="2022-11-23T21:06:31.802" v="43" actId="1076"/>
          <ac:spMkLst>
            <pc:docMk/>
            <pc:sldMk cId="2999124793" sldId="293"/>
            <ac:spMk id="2" creationId="{CE620D5A-FFF3-4F07-B5BE-A30AACCC32B2}"/>
          </ac:spMkLst>
        </pc:spChg>
        <pc:spChg chg="del">
          <ac:chgData name="Katherine Marment" userId="ab825040-3038-4908-a463-8c1d5d014aa9" providerId="ADAL" clId="{CD186DE9-DADC-4773-949A-0472EC116D12}" dt="2022-11-23T21:05:45.727" v="2" actId="478"/>
          <ac:spMkLst>
            <pc:docMk/>
            <pc:sldMk cId="2999124793" sldId="293"/>
            <ac:spMk id="7" creationId="{E372E049-32CD-437F-8B77-66CF0F161837}"/>
          </ac:spMkLst>
        </pc:spChg>
      </pc:sldChg>
      <pc:sldChg chg="del">
        <pc:chgData name="Katherine Marment" userId="ab825040-3038-4908-a463-8c1d5d014aa9" providerId="ADAL" clId="{CD186DE9-DADC-4773-949A-0472EC116D12}" dt="2022-11-23T21:06:35.768" v="44" actId="2696"/>
        <pc:sldMkLst>
          <pc:docMk/>
          <pc:sldMk cId="974226891" sldId="330"/>
        </pc:sldMkLst>
      </pc:sldChg>
      <pc:sldChg chg="del">
        <pc:chgData name="Katherine Marment" userId="ab825040-3038-4908-a463-8c1d5d014aa9" providerId="ADAL" clId="{CD186DE9-DADC-4773-949A-0472EC116D12}" dt="2022-11-23T21:06:37.673" v="45" actId="2696"/>
        <pc:sldMkLst>
          <pc:docMk/>
          <pc:sldMk cId="2009264258" sldId="331"/>
        </pc:sldMkLst>
      </pc:sldChg>
      <pc:sldChg chg="del">
        <pc:chgData name="Katherine Marment" userId="ab825040-3038-4908-a463-8c1d5d014aa9" providerId="ADAL" clId="{CD186DE9-DADC-4773-949A-0472EC116D12}" dt="2022-11-23T21:06:39.337" v="46" actId="2696"/>
        <pc:sldMkLst>
          <pc:docMk/>
          <pc:sldMk cId="2468402573" sldId="332"/>
        </pc:sldMkLst>
      </pc:sldChg>
      <pc:sldChg chg="del">
        <pc:chgData name="Katherine Marment" userId="ab825040-3038-4908-a463-8c1d5d014aa9" providerId="ADAL" clId="{CD186DE9-DADC-4773-949A-0472EC116D12}" dt="2022-11-23T21:06:41.383" v="47" actId="2696"/>
        <pc:sldMkLst>
          <pc:docMk/>
          <pc:sldMk cId="471324029" sldId="333"/>
        </pc:sldMkLst>
      </pc:sldChg>
      <pc:sldChg chg="del">
        <pc:chgData name="Katherine Marment" userId="ab825040-3038-4908-a463-8c1d5d014aa9" providerId="ADAL" clId="{CD186DE9-DADC-4773-949A-0472EC116D12}" dt="2022-11-23T21:06:43.386" v="48" actId="2696"/>
        <pc:sldMkLst>
          <pc:docMk/>
          <pc:sldMk cId="2645452056" sldId="334"/>
        </pc:sldMkLst>
      </pc:sldChg>
      <pc:sldChg chg="modSp">
        <pc:chgData name="Katherine Marment" userId="ab825040-3038-4908-a463-8c1d5d014aa9" providerId="ADAL" clId="{CD186DE9-DADC-4773-949A-0472EC116D12}" dt="2022-11-23T21:06:50.919" v="62" actId="20577"/>
        <pc:sldMkLst>
          <pc:docMk/>
          <pc:sldMk cId="3511818031" sldId="335"/>
        </pc:sldMkLst>
        <pc:spChg chg="mod">
          <ac:chgData name="Katherine Marment" userId="ab825040-3038-4908-a463-8c1d5d014aa9" providerId="ADAL" clId="{CD186DE9-DADC-4773-949A-0472EC116D12}" dt="2022-11-23T21:06:50.919" v="62" actId="20577"/>
          <ac:spMkLst>
            <pc:docMk/>
            <pc:sldMk cId="3511818031" sldId="335"/>
            <ac:spMk id="2" creationId="{CB339FFC-3D1F-4EFF-B484-13ED56E23386}"/>
          </ac:spMkLst>
        </pc:spChg>
      </pc:sldChg>
      <pc:sldChg chg="modSp add del">
        <pc:chgData name="Katherine Marment" userId="ab825040-3038-4908-a463-8c1d5d014aa9" providerId="ADAL" clId="{CD186DE9-DADC-4773-949A-0472EC116D12}" dt="2022-11-23T21:07:03.268" v="63" actId="207"/>
        <pc:sldMkLst>
          <pc:docMk/>
          <pc:sldMk cId="3225022625" sldId="336"/>
        </pc:sldMkLst>
        <pc:spChg chg="mod">
          <ac:chgData name="Katherine Marment" userId="ab825040-3038-4908-a463-8c1d5d014aa9" providerId="ADAL" clId="{CD186DE9-DADC-4773-949A-0472EC116D12}" dt="2022-11-23T21:07:03.268" v="63" actId="207"/>
          <ac:spMkLst>
            <pc:docMk/>
            <pc:sldMk cId="3225022625" sldId="336"/>
            <ac:spMk id="4" creationId="{B4EE16BE-C0EB-4EE3-A325-9246A2114D6C}"/>
          </ac:spMkLst>
        </pc:spChg>
      </pc:sldChg>
      <pc:sldChg chg="ord">
        <pc:chgData name="Katherine Marment" userId="ab825040-3038-4908-a463-8c1d5d014aa9" providerId="ADAL" clId="{CD186DE9-DADC-4773-949A-0472EC116D12}" dt="2022-11-23T21:07:14.726" v="65"/>
        <pc:sldMkLst>
          <pc:docMk/>
          <pc:sldMk cId="3629091078" sldId="337"/>
        </pc:sldMkLst>
      </pc:sldChg>
      <pc:sldChg chg="ord">
        <pc:chgData name="Katherine Marment" userId="ab825040-3038-4908-a463-8c1d5d014aa9" providerId="ADAL" clId="{CD186DE9-DADC-4773-949A-0472EC116D12}" dt="2022-11-23T21:07:18.491" v="66"/>
        <pc:sldMkLst>
          <pc:docMk/>
          <pc:sldMk cId="2045062733" sldId="338"/>
        </pc:sldMkLst>
      </pc:sldChg>
      <pc:sldChg chg="del">
        <pc:chgData name="Katherine Marment" userId="ab825040-3038-4908-a463-8c1d5d014aa9" providerId="ADAL" clId="{CD186DE9-DADC-4773-949A-0472EC116D12}" dt="2022-11-23T21:07:29.672" v="76" actId="2696"/>
        <pc:sldMkLst>
          <pc:docMk/>
          <pc:sldMk cId="1727603707" sldId="340"/>
        </pc:sldMkLst>
      </pc:sldChg>
      <pc:sldChg chg="del">
        <pc:chgData name="Katherine Marment" userId="ab825040-3038-4908-a463-8c1d5d014aa9" providerId="ADAL" clId="{CD186DE9-DADC-4773-949A-0472EC116D12}" dt="2022-11-23T21:07:30.566" v="77" actId="2696"/>
        <pc:sldMkLst>
          <pc:docMk/>
          <pc:sldMk cId="1056149157" sldId="343"/>
        </pc:sldMkLst>
      </pc:sldChg>
      <pc:sldChg chg="del">
        <pc:chgData name="Katherine Marment" userId="ab825040-3038-4908-a463-8c1d5d014aa9" providerId="ADAL" clId="{CD186DE9-DADC-4773-949A-0472EC116D12}" dt="2022-11-23T21:07:26.193" v="67" actId="2696"/>
        <pc:sldMkLst>
          <pc:docMk/>
          <pc:sldMk cId="2937856831" sldId="344"/>
        </pc:sldMkLst>
      </pc:sldChg>
      <pc:sldChg chg="del">
        <pc:chgData name="Katherine Marment" userId="ab825040-3038-4908-a463-8c1d5d014aa9" providerId="ADAL" clId="{CD186DE9-DADC-4773-949A-0472EC116D12}" dt="2022-11-23T21:07:27.405" v="69" actId="2696"/>
        <pc:sldMkLst>
          <pc:docMk/>
          <pc:sldMk cId="786279245" sldId="345"/>
        </pc:sldMkLst>
      </pc:sldChg>
      <pc:sldChg chg="del">
        <pc:chgData name="Katherine Marment" userId="ab825040-3038-4908-a463-8c1d5d014aa9" providerId="ADAL" clId="{CD186DE9-DADC-4773-949A-0472EC116D12}" dt="2022-11-23T21:07:26.928" v="68" actId="2696"/>
        <pc:sldMkLst>
          <pc:docMk/>
          <pc:sldMk cId="1328370418" sldId="346"/>
        </pc:sldMkLst>
      </pc:sldChg>
      <pc:sldChg chg="del">
        <pc:chgData name="Katherine Marment" userId="ab825040-3038-4908-a463-8c1d5d014aa9" providerId="ADAL" clId="{CD186DE9-DADC-4773-949A-0472EC116D12}" dt="2022-11-23T21:07:27.768" v="70" actId="2696"/>
        <pc:sldMkLst>
          <pc:docMk/>
          <pc:sldMk cId="844551082" sldId="347"/>
        </pc:sldMkLst>
      </pc:sldChg>
      <pc:sldChg chg="del">
        <pc:chgData name="Katherine Marment" userId="ab825040-3038-4908-a463-8c1d5d014aa9" providerId="ADAL" clId="{CD186DE9-DADC-4773-949A-0472EC116D12}" dt="2022-11-23T21:07:28.116" v="71" actId="2696"/>
        <pc:sldMkLst>
          <pc:docMk/>
          <pc:sldMk cId="2738977321" sldId="348"/>
        </pc:sldMkLst>
      </pc:sldChg>
      <pc:sldChg chg="del">
        <pc:chgData name="Katherine Marment" userId="ab825040-3038-4908-a463-8c1d5d014aa9" providerId="ADAL" clId="{CD186DE9-DADC-4773-949A-0472EC116D12}" dt="2022-11-23T21:07:28.353" v="72" actId="2696"/>
        <pc:sldMkLst>
          <pc:docMk/>
          <pc:sldMk cId="2901295536" sldId="349"/>
        </pc:sldMkLst>
      </pc:sldChg>
      <pc:sldChg chg="del">
        <pc:chgData name="Katherine Marment" userId="ab825040-3038-4908-a463-8c1d5d014aa9" providerId="ADAL" clId="{CD186DE9-DADC-4773-949A-0472EC116D12}" dt="2022-11-23T21:07:28.679" v="73" actId="2696"/>
        <pc:sldMkLst>
          <pc:docMk/>
          <pc:sldMk cId="343005017" sldId="350"/>
        </pc:sldMkLst>
      </pc:sldChg>
      <pc:sldChg chg="del">
        <pc:chgData name="Katherine Marment" userId="ab825040-3038-4908-a463-8c1d5d014aa9" providerId="ADAL" clId="{CD186DE9-DADC-4773-949A-0472EC116D12}" dt="2022-11-23T21:07:29.196" v="74" actId="2696"/>
        <pc:sldMkLst>
          <pc:docMk/>
          <pc:sldMk cId="2163352578" sldId="351"/>
        </pc:sldMkLst>
      </pc:sldChg>
      <pc:sldChg chg="del">
        <pc:chgData name="Katherine Marment" userId="ab825040-3038-4908-a463-8c1d5d014aa9" providerId="ADAL" clId="{CD186DE9-DADC-4773-949A-0472EC116D12}" dt="2022-11-23T21:07:29.436" v="75" actId="2696"/>
        <pc:sldMkLst>
          <pc:docMk/>
          <pc:sldMk cId="680371209" sldId="352"/>
        </pc:sldMkLst>
      </pc:sldChg>
    </pc:docChg>
  </pc:docChgLst>
  <pc:docChgLst>
    <pc:chgData name="Katherine Marment" userId="ab825040-3038-4908-a463-8c1d5d014aa9" providerId="ADAL" clId="{6B97FA87-81A8-4D97-9FE2-63DC54A06552}"/>
    <pc:docChg chg="custSel addSld delSld modSld sldOrd">
      <pc:chgData name="Katherine Marment" userId="ab825040-3038-4908-a463-8c1d5d014aa9" providerId="ADAL" clId="{6B97FA87-81A8-4D97-9FE2-63DC54A06552}" dt="2022-11-23T21:28:59.398" v="69" actId="14100"/>
      <pc:docMkLst>
        <pc:docMk/>
      </pc:docMkLst>
      <pc:sldChg chg="delSp add del">
        <pc:chgData name="Katherine Marment" userId="ab825040-3038-4908-a463-8c1d5d014aa9" providerId="ADAL" clId="{6B97FA87-81A8-4D97-9FE2-63DC54A06552}" dt="2022-11-23T21:25:14.398" v="6" actId="2696"/>
        <pc:sldMkLst>
          <pc:docMk/>
          <pc:sldMk cId="2375745922" sldId="340"/>
        </pc:sldMkLst>
        <pc:spChg chg="del">
          <ac:chgData name="Katherine Marment" userId="ab825040-3038-4908-a463-8c1d5d014aa9" providerId="ADAL" clId="{6B97FA87-81A8-4D97-9FE2-63DC54A06552}" dt="2022-11-23T21:25:05.720" v="2" actId="478"/>
          <ac:spMkLst>
            <pc:docMk/>
            <pc:sldMk cId="2375745922" sldId="340"/>
            <ac:spMk id="2" creationId="{FC591F83-964C-49CA-A856-25A2B1F8EA45}"/>
          </ac:spMkLst>
        </pc:spChg>
        <pc:spChg chg="del">
          <ac:chgData name="Katherine Marment" userId="ab825040-3038-4908-a463-8c1d5d014aa9" providerId="ADAL" clId="{6B97FA87-81A8-4D97-9FE2-63DC54A06552}" dt="2022-11-23T21:25:02.635" v="1" actId="478"/>
          <ac:spMkLst>
            <pc:docMk/>
            <pc:sldMk cId="2375745922" sldId="340"/>
            <ac:spMk id="3" creationId="{93D63752-9E54-4541-991F-11D81A34EC20}"/>
          </ac:spMkLst>
        </pc:spChg>
      </pc:sldChg>
      <pc:sldChg chg="modSp add ord modTransition">
        <pc:chgData name="Katherine Marment" userId="ab825040-3038-4908-a463-8c1d5d014aa9" providerId="ADAL" clId="{6B97FA87-81A8-4D97-9FE2-63DC54A06552}" dt="2022-11-23T21:25:13.025" v="5"/>
        <pc:sldMkLst>
          <pc:docMk/>
          <pc:sldMk cId="1743711147" sldId="353"/>
        </pc:sldMkLst>
        <pc:picChg chg="mod">
          <ac:chgData name="Katherine Marment" userId="ab825040-3038-4908-a463-8c1d5d014aa9" providerId="ADAL" clId="{6B97FA87-81A8-4D97-9FE2-63DC54A06552}" dt="2022-11-23T21:25:08.588" v="4" actId="1076"/>
          <ac:picMkLst>
            <pc:docMk/>
            <pc:sldMk cId="1743711147" sldId="353"/>
            <ac:picMk id="5" creationId="{61DB528A-9EAB-49A3-839B-718B915A924E}"/>
          </ac:picMkLst>
        </pc:picChg>
      </pc:sldChg>
      <pc:sldChg chg="modSp add">
        <pc:chgData name="Katherine Marment" userId="ab825040-3038-4908-a463-8c1d5d014aa9" providerId="ADAL" clId="{6B97FA87-81A8-4D97-9FE2-63DC54A06552}" dt="2022-11-23T21:27:27.702" v="51" actId="27636"/>
        <pc:sldMkLst>
          <pc:docMk/>
          <pc:sldMk cId="486972569" sldId="354"/>
        </pc:sldMkLst>
        <pc:spChg chg="mod">
          <ac:chgData name="Katherine Marment" userId="ab825040-3038-4908-a463-8c1d5d014aa9" providerId="ADAL" clId="{6B97FA87-81A8-4D97-9FE2-63DC54A06552}" dt="2022-11-23T21:27:00.083" v="48" actId="207"/>
          <ac:spMkLst>
            <pc:docMk/>
            <pc:sldMk cId="486972569" sldId="354"/>
            <ac:spMk id="2" creationId="{BA61BBF9-D314-4BDC-8BC1-943324B86C73}"/>
          </ac:spMkLst>
        </pc:spChg>
        <pc:spChg chg="mod">
          <ac:chgData name="Katherine Marment" userId="ab825040-3038-4908-a463-8c1d5d014aa9" providerId="ADAL" clId="{6B97FA87-81A8-4D97-9FE2-63DC54A06552}" dt="2022-11-23T21:27:27.702" v="51" actId="27636"/>
          <ac:spMkLst>
            <pc:docMk/>
            <pc:sldMk cId="486972569" sldId="354"/>
            <ac:spMk id="3" creationId="{0B1C26DD-ED3C-4093-8F8C-41DA37FC739B}"/>
          </ac:spMkLst>
        </pc:spChg>
      </pc:sldChg>
      <pc:sldChg chg="addSp delSp modSp add">
        <pc:chgData name="Katherine Marment" userId="ab825040-3038-4908-a463-8c1d5d014aa9" providerId="ADAL" clId="{6B97FA87-81A8-4D97-9FE2-63DC54A06552}" dt="2022-11-23T21:28:59.398" v="69" actId="14100"/>
        <pc:sldMkLst>
          <pc:docMk/>
          <pc:sldMk cId="932310900" sldId="355"/>
        </pc:sldMkLst>
        <pc:spChg chg="del">
          <ac:chgData name="Katherine Marment" userId="ab825040-3038-4908-a463-8c1d5d014aa9" providerId="ADAL" clId="{6B97FA87-81A8-4D97-9FE2-63DC54A06552}" dt="2022-11-23T21:27:53.354" v="54" actId="478"/>
          <ac:spMkLst>
            <pc:docMk/>
            <pc:sldMk cId="932310900" sldId="355"/>
            <ac:spMk id="2" creationId="{28A8C1D2-FD4E-43C7-959D-7C121BDBA6B7}"/>
          </ac:spMkLst>
        </pc:spChg>
        <pc:spChg chg="del">
          <ac:chgData name="Katherine Marment" userId="ab825040-3038-4908-a463-8c1d5d014aa9" providerId="ADAL" clId="{6B97FA87-81A8-4D97-9FE2-63DC54A06552}" dt="2022-11-23T21:27:52.022" v="53" actId="478"/>
          <ac:spMkLst>
            <pc:docMk/>
            <pc:sldMk cId="932310900" sldId="355"/>
            <ac:spMk id="3" creationId="{F3011C07-28C8-4DBE-ACA4-5FF2798E1595}"/>
          </ac:spMkLst>
        </pc:spChg>
        <pc:picChg chg="add del mod modCrop">
          <ac:chgData name="Katherine Marment" userId="ab825040-3038-4908-a463-8c1d5d014aa9" providerId="ADAL" clId="{6B97FA87-81A8-4D97-9FE2-63DC54A06552}" dt="2022-11-23T21:28:24.828" v="62" actId="478"/>
          <ac:picMkLst>
            <pc:docMk/>
            <pc:sldMk cId="932310900" sldId="355"/>
            <ac:picMk id="4" creationId="{FC9F5757-6651-4D8F-AFAD-14CCC5DED845}"/>
          </ac:picMkLst>
        </pc:picChg>
        <pc:picChg chg="add mod modCrop">
          <ac:chgData name="Katherine Marment" userId="ab825040-3038-4908-a463-8c1d5d014aa9" providerId="ADAL" clId="{6B97FA87-81A8-4D97-9FE2-63DC54A06552}" dt="2022-11-23T21:28:59.398" v="69" actId="14100"/>
          <ac:picMkLst>
            <pc:docMk/>
            <pc:sldMk cId="932310900" sldId="355"/>
            <ac:picMk id="5" creationId="{4ED5D3EB-EA85-4907-BC1B-288A078B88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C8568B-889C-4DF2-AA7E-A4F9B14CB5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1537F-7BDE-4043-969A-2BEAF63CE9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786A5-71CB-4889-BCDF-D4FA54DEDFD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663DE-8765-419C-BB8B-E60BED7966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0BDC0-E7BF-458A-977F-56DF5C2CE0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BFBE-1B28-4C96-AA92-EE55678B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05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5C2F7-FBE6-4CF0-8D8D-84DA61065C61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AE9C3-AB60-44B4-BB38-FA7A25DAC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0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97;p21">
            <a:extLst>
              <a:ext uri="{FF2B5EF4-FFF2-40B4-BE49-F238E27FC236}">
                <a16:creationId xmlns:a16="http://schemas.microsoft.com/office/drawing/2014/main" id="{79AABB93-F728-4886-B9C5-701098A65607}"/>
              </a:ext>
            </a:extLst>
          </p:cNvPr>
          <p:cNvSpPr/>
          <p:nvPr userDrawn="1"/>
        </p:nvSpPr>
        <p:spPr>
          <a:xfrm>
            <a:off x="4039829" y="-10694"/>
            <a:ext cx="12000271" cy="6879387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49000">
                <a:schemeClr val="accent2"/>
              </a:gs>
              <a:gs pos="64000">
                <a:schemeClr val="accent3">
                  <a:lumMod val="60000"/>
                  <a:lumOff val="40000"/>
                </a:schemeClr>
              </a:gs>
              <a:gs pos="0">
                <a:srgbClr val="0070C0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12" name="Google Shape;397;p21">
            <a:extLst>
              <a:ext uri="{FF2B5EF4-FFF2-40B4-BE49-F238E27FC236}">
                <a16:creationId xmlns:a16="http://schemas.microsoft.com/office/drawing/2014/main" id="{8C2461EF-A01B-4E53-A7C2-FBEFA438F4CF}"/>
              </a:ext>
            </a:extLst>
          </p:cNvPr>
          <p:cNvSpPr/>
          <p:nvPr userDrawn="1"/>
        </p:nvSpPr>
        <p:spPr>
          <a:xfrm>
            <a:off x="0" y="-12594"/>
            <a:ext cx="11132879" cy="6879387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26733">
                <a:srgbClr val="1895C3"/>
              </a:gs>
              <a:gs pos="67000">
                <a:schemeClr val="accent2"/>
              </a:gs>
              <a:gs pos="0">
                <a:srgbClr val="0070C0"/>
              </a:gs>
              <a:gs pos="86100">
                <a:srgbClr val="5BD4D1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9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DF74DF-FEB5-485A-B791-2158675C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375212" cy="2852737"/>
          </a:xfrm>
        </p:spPr>
        <p:txBody>
          <a:bodyPr anchor="b"/>
          <a:lstStyle>
            <a:lvl1pPr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4CEC2B3-34D9-414A-8A1D-0B891DAB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3752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AE5D9-927B-4D77-A612-4973CCCF6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0"/>
          <a:stretch/>
        </p:blipFill>
        <p:spPr>
          <a:xfrm>
            <a:off x="9572380" y="3806374"/>
            <a:ext cx="2619620" cy="15122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97B6D5-A0F3-4AFC-8430-DC36F7727DF4}"/>
              </a:ext>
            </a:extLst>
          </p:cNvPr>
          <p:cNvSpPr/>
          <p:nvPr userDrawn="1"/>
        </p:nvSpPr>
        <p:spPr>
          <a:xfrm>
            <a:off x="10768555" y="5318576"/>
            <a:ext cx="17877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Inspiration</a:t>
            </a:r>
          </a:p>
          <a:p>
            <a:r>
              <a:rPr lang="en-GB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Success</a:t>
            </a:r>
          </a:p>
          <a:p>
            <a:r>
              <a:rPr lang="en-GB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Community</a:t>
            </a:r>
          </a:p>
          <a:p>
            <a:r>
              <a:rPr lang="en-GB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badi" panose="020B0604020104020204" pitchFamily="34" charset="0"/>
              </a:rPr>
              <a:t>Ambition</a:t>
            </a:r>
          </a:p>
        </p:txBody>
      </p:sp>
    </p:spTree>
    <p:extLst>
      <p:ext uri="{BB962C8B-B14F-4D97-AF65-F5344CB8AC3E}">
        <p14:creationId xmlns:p14="http://schemas.microsoft.com/office/powerpoint/2010/main" val="83573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97;p21">
            <a:extLst>
              <a:ext uri="{FF2B5EF4-FFF2-40B4-BE49-F238E27FC236}">
                <a16:creationId xmlns:a16="http://schemas.microsoft.com/office/drawing/2014/main" id="{C815BC50-9B15-4788-BC32-D2CC0A501BE8}"/>
              </a:ext>
            </a:extLst>
          </p:cNvPr>
          <p:cNvSpPr/>
          <p:nvPr userDrawn="1"/>
        </p:nvSpPr>
        <p:spPr>
          <a:xfrm rot="16200000">
            <a:off x="5751069" y="424329"/>
            <a:ext cx="1322318" cy="11559535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AF3D-A534-4D34-A66D-FA99CA091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48586"/>
            <a:ext cx="5181600" cy="567864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3B716-EC10-4FFB-834E-1AE94BC26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48586"/>
            <a:ext cx="5181600" cy="567864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049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5FB7-DC92-43B7-84E7-7352BF94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C7F37-4473-4C5D-9222-9543DF309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12963"/>
            <a:ext cx="10515600" cy="3332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Google Shape;397;p21">
            <a:extLst>
              <a:ext uri="{FF2B5EF4-FFF2-40B4-BE49-F238E27FC236}">
                <a16:creationId xmlns:a16="http://schemas.microsoft.com/office/drawing/2014/main" id="{790BABD3-D9AF-4547-A3E0-51F60ADF14C9}"/>
              </a:ext>
            </a:extLst>
          </p:cNvPr>
          <p:cNvSpPr/>
          <p:nvPr userDrawn="1"/>
        </p:nvSpPr>
        <p:spPr>
          <a:xfrm rot="16200000">
            <a:off x="5751069" y="424329"/>
            <a:ext cx="1322318" cy="11559535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6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97;p21">
            <a:extLst>
              <a:ext uri="{FF2B5EF4-FFF2-40B4-BE49-F238E27FC236}">
                <a16:creationId xmlns:a16="http://schemas.microsoft.com/office/drawing/2014/main" id="{084510D6-85FD-4A9F-B1BF-A04A322A8F10}"/>
              </a:ext>
            </a:extLst>
          </p:cNvPr>
          <p:cNvSpPr/>
          <p:nvPr userDrawn="1"/>
        </p:nvSpPr>
        <p:spPr>
          <a:xfrm rot="5400000" flipV="1">
            <a:off x="5752531" y="-5109467"/>
            <a:ext cx="1325565" cy="11553371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75FB7-DC92-43B7-84E7-7352BF94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C7F37-4473-4C5D-9222-9543DF309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12963"/>
            <a:ext cx="10515600" cy="3332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Google Shape;397;p21">
            <a:extLst>
              <a:ext uri="{FF2B5EF4-FFF2-40B4-BE49-F238E27FC236}">
                <a16:creationId xmlns:a16="http://schemas.microsoft.com/office/drawing/2014/main" id="{C0D8F29E-6441-44B4-AB32-7C10B4C780FE}"/>
              </a:ext>
            </a:extLst>
          </p:cNvPr>
          <p:cNvSpPr/>
          <p:nvPr userDrawn="1"/>
        </p:nvSpPr>
        <p:spPr>
          <a:xfrm rot="16200000">
            <a:off x="5751069" y="424329"/>
            <a:ext cx="1322318" cy="11559535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7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3405-2502-4309-A979-0664E34C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8CE20-FE19-434F-9054-5FE2EEE0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D8F05-32FC-44E8-B9E6-85500C37A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397;p21">
            <a:extLst>
              <a:ext uri="{FF2B5EF4-FFF2-40B4-BE49-F238E27FC236}">
                <a16:creationId xmlns:a16="http://schemas.microsoft.com/office/drawing/2014/main" id="{8C600100-36B2-4AFE-B833-BFF7ED543677}"/>
              </a:ext>
            </a:extLst>
          </p:cNvPr>
          <p:cNvSpPr/>
          <p:nvPr userDrawn="1"/>
        </p:nvSpPr>
        <p:spPr>
          <a:xfrm rot="5400000" flipH="1">
            <a:off x="5759936" y="435695"/>
            <a:ext cx="1315058" cy="11558579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8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3405-2502-4309-A979-0664E34C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8CE20-FE19-434F-9054-5FE2EEE0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D8F05-32FC-44E8-B9E6-85500C37A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397;p21">
            <a:extLst>
              <a:ext uri="{FF2B5EF4-FFF2-40B4-BE49-F238E27FC236}">
                <a16:creationId xmlns:a16="http://schemas.microsoft.com/office/drawing/2014/main" id="{7D8EEA13-B402-4E09-9FDA-2241F0DA180C}"/>
              </a:ext>
            </a:extLst>
          </p:cNvPr>
          <p:cNvSpPr/>
          <p:nvPr userDrawn="1"/>
        </p:nvSpPr>
        <p:spPr>
          <a:xfrm rot="16200000">
            <a:off x="5751069" y="424329"/>
            <a:ext cx="1322318" cy="11559535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1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97;p21">
            <a:extLst>
              <a:ext uri="{FF2B5EF4-FFF2-40B4-BE49-F238E27FC236}">
                <a16:creationId xmlns:a16="http://schemas.microsoft.com/office/drawing/2014/main" id="{3934F460-26AA-450F-95ED-5C83728ED6B1}"/>
              </a:ext>
            </a:extLst>
          </p:cNvPr>
          <p:cNvSpPr/>
          <p:nvPr userDrawn="1"/>
        </p:nvSpPr>
        <p:spPr>
          <a:xfrm rot="5400000" flipH="1">
            <a:off x="5433213" y="109726"/>
            <a:ext cx="1325565" cy="12191999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75FB7-DC92-43B7-84E7-7352BF94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0EB44E-9BC0-4D0F-94F6-97D7D0025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060575"/>
            <a:ext cx="2146300" cy="1555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71B826D-E3FC-46A8-8EC1-19D73B159B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3830304"/>
            <a:ext cx="2146300" cy="1555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0CFBA7B-E9A9-4C8A-875A-3C7EBF641C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0835" y="2068100"/>
            <a:ext cx="2146300" cy="1555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B960F4E-1A5B-4E96-8F8F-332ECE3120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0835" y="3830304"/>
            <a:ext cx="2146300" cy="1555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68920E-731D-4005-8327-CFC8E9BBD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5975" y="2060575"/>
            <a:ext cx="5457825" cy="3325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16B53F-07F4-4FED-8E16-D800878350E7}"/>
              </a:ext>
            </a:extLst>
          </p:cNvPr>
          <p:cNvSpPr/>
          <p:nvPr userDrawn="1"/>
        </p:nvSpPr>
        <p:spPr>
          <a:xfrm>
            <a:off x="4778973" y="631190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badi" panose="020B0604020104020204" pitchFamily="34" charset="0"/>
              </a:rPr>
              <a:t>Excellence through Habit</a:t>
            </a:r>
          </a:p>
        </p:txBody>
      </p:sp>
    </p:spTree>
    <p:extLst>
      <p:ext uri="{BB962C8B-B14F-4D97-AF65-F5344CB8AC3E}">
        <p14:creationId xmlns:p14="http://schemas.microsoft.com/office/powerpoint/2010/main" val="266322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5FB7-DC92-43B7-84E7-7352BF94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0EB44E-9BC0-4D0F-94F6-97D7D0025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060575"/>
            <a:ext cx="3197772" cy="32156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885C45E-AE85-4575-BE62-1FF183D706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7115" y="2060575"/>
            <a:ext cx="3197772" cy="32156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E97CD4E-B4E5-44E7-B0F0-94603C6DEA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6030" y="2060575"/>
            <a:ext cx="3197772" cy="32156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Google Shape;397;p21">
            <a:extLst>
              <a:ext uri="{FF2B5EF4-FFF2-40B4-BE49-F238E27FC236}">
                <a16:creationId xmlns:a16="http://schemas.microsoft.com/office/drawing/2014/main" id="{6C023E41-FF2D-4E23-8F88-AE1310DFE8CD}"/>
              </a:ext>
            </a:extLst>
          </p:cNvPr>
          <p:cNvSpPr/>
          <p:nvPr userDrawn="1"/>
        </p:nvSpPr>
        <p:spPr>
          <a:xfrm rot="5400000" flipH="1">
            <a:off x="5759936" y="435695"/>
            <a:ext cx="1315058" cy="11558579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70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97;p21">
            <a:extLst>
              <a:ext uri="{FF2B5EF4-FFF2-40B4-BE49-F238E27FC236}">
                <a16:creationId xmlns:a16="http://schemas.microsoft.com/office/drawing/2014/main" id="{3934F460-26AA-450F-95ED-5C83728ED6B1}"/>
              </a:ext>
            </a:extLst>
          </p:cNvPr>
          <p:cNvSpPr/>
          <p:nvPr userDrawn="1"/>
        </p:nvSpPr>
        <p:spPr>
          <a:xfrm rot="5400000" flipH="1">
            <a:off x="5433213" y="109726"/>
            <a:ext cx="1325565" cy="12191999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9" name="Google Shape;397;p21">
            <a:extLst>
              <a:ext uri="{FF2B5EF4-FFF2-40B4-BE49-F238E27FC236}">
                <a16:creationId xmlns:a16="http://schemas.microsoft.com/office/drawing/2014/main" id="{76219F89-84E7-4E18-86FB-0C108CBC219C}"/>
              </a:ext>
            </a:extLst>
          </p:cNvPr>
          <p:cNvSpPr/>
          <p:nvPr userDrawn="1"/>
        </p:nvSpPr>
        <p:spPr>
          <a:xfrm rot="16200000" flipH="1" flipV="1">
            <a:off x="5433218" y="-5433217"/>
            <a:ext cx="1325565" cy="12191999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0EB44E-9BC0-4D0F-94F6-97D7D0025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060575"/>
            <a:ext cx="3197772" cy="32156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885C45E-AE85-4575-BE62-1FF183D706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7115" y="2060575"/>
            <a:ext cx="3197772" cy="32156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E97CD4E-B4E5-44E7-B0F0-94603C6DEA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6030" y="2060575"/>
            <a:ext cx="3197772" cy="32156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3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97;p21">
            <a:extLst>
              <a:ext uri="{FF2B5EF4-FFF2-40B4-BE49-F238E27FC236}">
                <a16:creationId xmlns:a16="http://schemas.microsoft.com/office/drawing/2014/main" id="{881881B0-BF1D-42D9-9679-0631E9B8D0F3}"/>
              </a:ext>
            </a:extLst>
          </p:cNvPr>
          <p:cNvSpPr/>
          <p:nvPr userDrawn="1"/>
        </p:nvSpPr>
        <p:spPr>
          <a:xfrm rot="16200000" flipH="1" flipV="1">
            <a:off x="5749925" y="-5116508"/>
            <a:ext cx="1325565" cy="11558582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4AC94-E78F-4B14-BAFA-EB63E865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32CB7-ED83-45F9-ADF7-F6D2DBEA1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9CD80-763C-4C29-8169-E6C4A4A2B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Google Shape;397;p21">
            <a:extLst>
              <a:ext uri="{FF2B5EF4-FFF2-40B4-BE49-F238E27FC236}">
                <a16:creationId xmlns:a16="http://schemas.microsoft.com/office/drawing/2014/main" id="{465E6F3D-EC86-4EB4-A125-82266A6D1DCD}"/>
              </a:ext>
            </a:extLst>
          </p:cNvPr>
          <p:cNvSpPr/>
          <p:nvPr userDrawn="1"/>
        </p:nvSpPr>
        <p:spPr>
          <a:xfrm rot="5400000" flipH="1">
            <a:off x="5759936" y="435695"/>
            <a:ext cx="1315058" cy="11558579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F3EF4-F54A-4839-BCD7-C4797420B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ucida Bright" panose="020406020505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397;p21">
            <a:extLst>
              <a:ext uri="{FF2B5EF4-FFF2-40B4-BE49-F238E27FC236}">
                <a16:creationId xmlns:a16="http://schemas.microsoft.com/office/drawing/2014/main" id="{D90FFEDB-A878-4C41-A523-A3A40736723D}"/>
              </a:ext>
            </a:extLst>
          </p:cNvPr>
          <p:cNvSpPr/>
          <p:nvPr userDrawn="1"/>
        </p:nvSpPr>
        <p:spPr>
          <a:xfrm flipH="1">
            <a:off x="4591343" y="0"/>
            <a:ext cx="7600657" cy="6879387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EE3F0-4CDF-470A-BB19-C8E713EC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61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97;p21">
            <a:extLst>
              <a:ext uri="{FF2B5EF4-FFF2-40B4-BE49-F238E27FC236}">
                <a16:creationId xmlns:a16="http://schemas.microsoft.com/office/drawing/2014/main" id="{79AABB93-F728-4886-B9C5-701098A65607}"/>
              </a:ext>
            </a:extLst>
          </p:cNvPr>
          <p:cNvSpPr/>
          <p:nvPr userDrawn="1"/>
        </p:nvSpPr>
        <p:spPr>
          <a:xfrm>
            <a:off x="1" y="-10694"/>
            <a:ext cx="12191999" cy="6879387"/>
          </a:xfrm>
          <a:prstGeom prst="rect">
            <a:avLst/>
          </a:prstGeom>
          <a:gradFill>
            <a:gsLst>
              <a:gs pos="76000">
                <a:schemeClr val="accent2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070C0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3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4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11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97;p21">
            <a:extLst>
              <a:ext uri="{FF2B5EF4-FFF2-40B4-BE49-F238E27FC236}">
                <a16:creationId xmlns:a16="http://schemas.microsoft.com/office/drawing/2014/main" id="{D98BEBAD-6E6F-409B-B057-9F160AF071CA}"/>
              </a:ext>
            </a:extLst>
          </p:cNvPr>
          <p:cNvSpPr/>
          <p:nvPr userDrawn="1"/>
        </p:nvSpPr>
        <p:spPr>
          <a:xfrm>
            <a:off x="-18758" y="-11556"/>
            <a:ext cx="7600657" cy="6879387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32BEE-E7E2-4160-BECE-151417B58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6322" y="1830286"/>
            <a:ext cx="7521677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4320A-9488-4661-815D-77CFAE32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6322" y="4309961"/>
            <a:ext cx="7521678" cy="1041844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D575A0-56D4-4F3A-BE09-FCBF9E9C83CF}"/>
              </a:ext>
            </a:extLst>
          </p:cNvPr>
          <p:cNvGrpSpPr/>
          <p:nvPr userDrawn="1"/>
        </p:nvGrpSpPr>
        <p:grpSpPr>
          <a:xfrm>
            <a:off x="-39755" y="-3"/>
            <a:ext cx="707886" cy="6858003"/>
            <a:chOff x="-39755" y="-3"/>
            <a:chExt cx="707886" cy="6858003"/>
          </a:xfrm>
          <a:solidFill>
            <a:srgbClr val="1982BD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BD3DC-2498-40E8-A2BA-696A7B116359}"/>
                </a:ext>
              </a:extLst>
            </p:cNvPr>
            <p:cNvSpPr/>
            <p:nvPr userDrawn="1"/>
          </p:nvSpPr>
          <p:spPr>
            <a:xfrm>
              <a:off x="-1" y="0"/>
              <a:ext cx="63610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3854E2-E4A5-474E-BD9B-22240D5E2DC3}"/>
                </a:ext>
              </a:extLst>
            </p:cNvPr>
            <p:cNvSpPr txBox="1"/>
            <p:nvPr userDrawn="1"/>
          </p:nvSpPr>
          <p:spPr>
            <a:xfrm rot="16200000">
              <a:off x="-3114813" y="3075055"/>
              <a:ext cx="685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spc="250" baseline="0" dirty="0">
                  <a:solidFill>
                    <a:schemeClr val="bg1"/>
                  </a:solidFill>
                  <a:latin typeface="Abadi" panose="020B0604020104020204" pitchFamily="34" charset="0"/>
                </a:rPr>
                <a:t>Excellence through Habit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729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97;p21">
            <a:extLst>
              <a:ext uri="{FF2B5EF4-FFF2-40B4-BE49-F238E27FC236}">
                <a16:creationId xmlns:a16="http://schemas.microsoft.com/office/drawing/2014/main" id="{D98BEBAD-6E6F-409B-B057-9F160AF071CA}"/>
              </a:ext>
            </a:extLst>
          </p:cNvPr>
          <p:cNvSpPr/>
          <p:nvPr userDrawn="1"/>
        </p:nvSpPr>
        <p:spPr>
          <a:xfrm flipH="1">
            <a:off x="4591343" y="-11555"/>
            <a:ext cx="7600657" cy="6879387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26E13F-3051-40B3-B61A-6CBB69479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322" y="1830286"/>
            <a:ext cx="7521677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247EBC8-DBF8-4FF1-BDE2-285A54D78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322" y="4309961"/>
            <a:ext cx="7521678" cy="1041844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4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97;p21">
            <a:extLst>
              <a:ext uri="{FF2B5EF4-FFF2-40B4-BE49-F238E27FC236}">
                <a16:creationId xmlns:a16="http://schemas.microsoft.com/office/drawing/2014/main" id="{FB1B40D3-ACA2-4DF3-967E-44DC664F66ED}"/>
              </a:ext>
            </a:extLst>
          </p:cNvPr>
          <p:cNvSpPr/>
          <p:nvPr userDrawn="1"/>
        </p:nvSpPr>
        <p:spPr>
          <a:xfrm flipH="1">
            <a:off x="4591343" y="-11555"/>
            <a:ext cx="7600657" cy="6879387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F4619-E986-4F7F-97AA-F5B2B8FC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509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6FC00-F73D-4026-AC36-3701769E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5097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4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97;p21">
            <a:extLst>
              <a:ext uri="{FF2B5EF4-FFF2-40B4-BE49-F238E27FC236}">
                <a16:creationId xmlns:a16="http://schemas.microsoft.com/office/drawing/2014/main" id="{FB1B40D3-ACA2-4DF3-967E-44DC664F66ED}"/>
              </a:ext>
            </a:extLst>
          </p:cNvPr>
          <p:cNvSpPr/>
          <p:nvPr userDrawn="1"/>
        </p:nvSpPr>
        <p:spPr>
          <a:xfrm>
            <a:off x="0" y="-2134"/>
            <a:ext cx="7600657" cy="6879387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F4619-E986-4F7F-97AA-F5B2B8FC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945" y="365125"/>
            <a:ext cx="93962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6FC00-F73D-4026-AC36-3701769E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945" y="1825625"/>
            <a:ext cx="9396248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0ECA5A-C631-482F-BAFC-D11E1574CF82}"/>
              </a:ext>
            </a:extLst>
          </p:cNvPr>
          <p:cNvGrpSpPr/>
          <p:nvPr userDrawn="1"/>
        </p:nvGrpSpPr>
        <p:grpSpPr>
          <a:xfrm>
            <a:off x="-39755" y="-3"/>
            <a:ext cx="707886" cy="6858003"/>
            <a:chOff x="-39755" y="-3"/>
            <a:chExt cx="707886" cy="6858003"/>
          </a:xfrm>
          <a:solidFill>
            <a:srgbClr val="1982BD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1D2877-11F2-4110-9C60-27B25ACDC8EE}"/>
                </a:ext>
              </a:extLst>
            </p:cNvPr>
            <p:cNvSpPr/>
            <p:nvPr userDrawn="1"/>
          </p:nvSpPr>
          <p:spPr>
            <a:xfrm>
              <a:off x="-1" y="0"/>
              <a:ext cx="63610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4CD50F-7DF0-48D6-BA51-48670955E02B}"/>
                </a:ext>
              </a:extLst>
            </p:cNvPr>
            <p:cNvSpPr txBox="1"/>
            <p:nvPr userDrawn="1"/>
          </p:nvSpPr>
          <p:spPr>
            <a:xfrm rot="16200000">
              <a:off x="-3114813" y="3075055"/>
              <a:ext cx="685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spc="250" baseline="0" dirty="0">
                  <a:solidFill>
                    <a:schemeClr val="bg1"/>
                  </a:solidFill>
                  <a:latin typeface="Abadi" panose="020B0604020104020204" pitchFamily="34" charset="0"/>
                </a:rPr>
                <a:t>Excellence through Habit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19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1A6-AECF-4CC0-8904-57EA5E5E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AF3D-A534-4D34-A66D-FA99CA091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0160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3B716-EC10-4FFB-834E-1AE94BC26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0160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43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97;p21">
            <a:extLst>
              <a:ext uri="{FF2B5EF4-FFF2-40B4-BE49-F238E27FC236}">
                <a16:creationId xmlns:a16="http://schemas.microsoft.com/office/drawing/2014/main" id="{C815BC50-9B15-4788-BC32-D2CC0A501BE8}"/>
              </a:ext>
            </a:extLst>
          </p:cNvPr>
          <p:cNvSpPr/>
          <p:nvPr userDrawn="1"/>
        </p:nvSpPr>
        <p:spPr>
          <a:xfrm rot="5400000" flipH="1">
            <a:off x="5759936" y="435695"/>
            <a:ext cx="1315058" cy="11558579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AF3D-A534-4D34-A66D-FA99CA091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454" y="680484"/>
            <a:ext cx="5181600" cy="564674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3B716-EC10-4FFB-834E-1AE94BC26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0484"/>
            <a:ext cx="5181600" cy="564674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6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1A6-AECF-4CC0-8904-57EA5E5E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AF3D-A534-4D34-A66D-FA99CA091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0160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3B716-EC10-4FFB-834E-1AE94BC26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0160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Google Shape;397;p21">
            <a:extLst>
              <a:ext uri="{FF2B5EF4-FFF2-40B4-BE49-F238E27FC236}">
                <a16:creationId xmlns:a16="http://schemas.microsoft.com/office/drawing/2014/main" id="{0441AA00-B215-4346-BFD3-7E46835655B5}"/>
              </a:ext>
            </a:extLst>
          </p:cNvPr>
          <p:cNvSpPr/>
          <p:nvPr userDrawn="1"/>
        </p:nvSpPr>
        <p:spPr>
          <a:xfrm rot="5400000" flipH="1">
            <a:off x="5759936" y="421181"/>
            <a:ext cx="1315058" cy="11558579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rgbClr val="0070C0"/>
              </a:gs>
              <a:gs pos="38000">
                <a:schemeClr val="accent3"/>
              </a:gs>
            </a:gsLst>
            <a:lin ang="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gradFill>
                <a:gsLst>
                  <a:gs pos="100000">
                    <a:schemeClr val="accent2"/>
                  </a:gs>
                  <a:gs pos="0">
                    <a:srgbClr val="0070C0"/>
                  </a:gs>
                  <a:gs pos="38000">
                    <a:schemeClr val="accent3"/>
                  </a:gs>
                </a:gsLst>
                <a:lin ang="0" scaled="1"/>
              </a:gra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3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39738-6058-42DA-B40F-C969DE30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AB54E-0219-4FBF-900E-6ED6C5A8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3805E-4D6A-4264-B2EE-E249E6C2A033}"/>
              </a:ext>
            </a:extLst>
          </p:cNvPr>
          <p:cNvSpPr/>
          <p:nvPr userDrawn="1"/>
        </p:nvSpPr>
        <p:spPr>
          <a:xfrm>
            <a:off x="-1" y="0"/>
            <a:ext cx="636105" cy="6858000"/>
          </a:xfrm>
          <a:prstGeom prst="rect">
            <a:avLst/>
          </a:prstGeom>
          <a:solidFill>
            <a:srgbClr val="198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E12816-CB64-4AC7-B0D2-6D1A3F48D05C}"/>
              </a:ext>
            </a:extLst>
          </p:cNvPr>
          <p:cNvGrpSpPr/>
          <p:nvPr userDrawn="1"/>
        </p:nvGrpSpPr>
        <p:grpSpPr>
          <a:xfrm>
            <a:off x="-39755" y="-3"/>
            <a:ext cx="707886" cy="6858003"/>
            <a:chOff x="-39755" y="-3"/>
            <a:chExt cx="707886" cy="6858003"/>
          </a:xfrm>
          <a:solidFill>
            <a:srgbClr val="1982BD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6E3046-921E-41BA-A3A0-773506618649}"/>
                </a:ext>
              </a:extLst>
            </p:cNvPr>
            <p:cNvSpPr/>
            <p:nvPr userDrawn="1"/>
          </p:nvSpPr>
          <p:spPr>
            <a:xfrm>
              <a:off x="-1" y="0"/>
              <a:ext cx="63610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BB77A7-3C48-4380-B5F3-D2D060BFACA5}"/>
                </a:ext>
              </a:extLst>
            </p:cNvPr>
            <p:cNvSpPr txBox="1"/>
            <p:nvPr userDrawn="1"/>
          </p:nvSpPr>
          <p:spPr>
            <a:xfrm rot="16200000">
              <a:off x="-3114813" y="3075055"/>
              <a:ext cx="685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spc="250" baseline="0" dirty="0">
                  <a:solidFill>
                    <a:schemeClr val="bg1"/>
                  </a:solidFill>
                  <a:latin typeface="Abadi" panose="020B0604020104020204" pitchFamily="34" charset="0"/>
                </a:rPr>
                <a:t>Excellence through Habit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25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9" r:id="rId2"/>
    <p:sldLayoutId id="2147483649" r:id="rId3"/>
    <p:sldLayoutId id="2147483661" r:id="rId4"/>
    <p:sldLayoutId id="2147483650" r:id="rId5"/>
    <p:sldLayoutId id="2147483670" r:id="rId6"/>
    <p:sldLayoutId id="2147483664" r:id="rId7"/>
    <p:sldLayoutId id="2147483674" r:id="rId8"/>
    <p:sldLayoutId id="2147483663" r:id="rId9"/>
    <p:sldLayoutId id="2147483675" r:id="rId10"/>
    <p:sldLayoutId id="2147483665" r:id="rId11"/>
    <p:sldLayoutId id="2147483669" r:id="rId12"/>
    <p:sldLayoutId id="2147483656" r:id="rId13"/>
    <p:sldLayoutId id="2147483668" r:id="rId14"/>
    <p:sldLayoutId id="2147483654" r:id="rId15"/>
    <p:sldLayoutId id="2147483666" r:id="rId16"/>
    <p:sldLayoutId id="2147483667" r:id="rId17"/>
    <p:sldLayoutId id="2147483657" r:id="rId18"/>
    <p:sldLayoutId id="2147483671" r:id="rId19"/>
    <p:sldLayoutId id="2147483655" r:id="rId20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39738-6058-42DA-B40F-C969DE30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AB54E-0219-4FBF-900E-6ED6C5A8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29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SWT_g2BwjYg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Livewell/childhealth6-15/Pages/Examstress.aspx" TargetMode="External"/><Relationship Id="rId2" Type="http://schemas.openxmlformats.org/officeDocument/2006/relationships/hyperlink" Target="https://www.goconqr.com/en/gcse/revision-tips/how-to-deal-with-exam-stress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bbc.co.uk/programmes/articles/1y58ppPNfRBp41XQLb62gvt/anxiety-stres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ix reasons why exams are important | Academia">
            <a:extLst>
              <a:ext uri="{FF2B5EF4-FFF2-40B4-BE49-F238E27FC236}">
                <a16:creationId xmlns:a16="http://schemas.microsoft.com/office/drawing/2014/main" id="{25994EB6-A0C3-4931-B146-6A8838C7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7" y="215546"/>
            <a:ext cx="3170359" cy="211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xams in 2022 – everything you need to know - The Education Hub">
            <a:extLst>
              <a:ext uri="{FF2B5EF4-FFF2-40B4-BE49-F238E27FC236}">
                <a16:creationId xmlns:a16="http://schemas.microsoft.com/office/drawing/2014/main" id="{48F2CDDD-9FA3-4F49-9D49-DBFB00E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44" y="215171"/>
            <a:ext cx="3789834" cy="19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vision tips (Study skills) - YouTube">
            <a:extLst>
              <a:ext uri="{FF2B5EF4-FFF2-40B4-BE49-F238E27FC236}">
                <a16:creationId xmlns:a16="http://schemas.microsoft.com/office/drawing/2014/main" id="{A0930546-67BD-4A6C-B4A7-0E871D3F1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r="5323"/>
          <a:stretch/>
        </p:blipFill>
        <p:spPr bwMode="auto">
          <a:xfrm>
            <a:off x="385642" y="4275321"/>
            <a:ext cx="3344530" cy="21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ixth Form Study Skills — Pocklington School">
            <a:extLst>
              <a:ext uri="{FF2B5EF4-FFF2-40B4-BE49-F238E27FC236}">
                <a16:creationId xmlns:a16="http://schemas.microsoft.com/office/drawing/2014/main" id="{A8758E59-E9F4-41EC-B674-3A8FA556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7" y="4274947"/>
            <a:ext cx="2897900" cy="21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620D5A-FFF3-4F07-B5BE-A30AACCC32B2}"/>
              </a:ext>
            </a:extLst>
          </p:cNvPr>
          <p:cNvSpPr txBox="1"/>
          <p:nvPr/>
        </p:nvSpPr>
        <p:spPr>
          <a:xfrm>
            <a:off x="3149599" y="2573241"/>
            <a:ext cx="48913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Strategies to revise effectively</a:t>
            </a:r>
          </a:p>
        </p:txBody>
      </p:sp>
    </p:spTree>
    <p:extLst>
      <p:ext uri="{BB962C8B-B14F-4D97-AF65-F5344CB8AC3E}">
        <p14:creationId xmlns:p14="http://schemas.microsoft.com/office/powerpoint/2010/main" val="2999124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A40908-4DE3-46B9-A102-DE1DEF0A0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539682"/>
              </p:ext>
            </p:extLst>
          </p:nvPr>
        </p:nvGraphicFramePr>
        <p:xfrm>
          <a:off x="1542039" y="1294386"/>
          <a:ext cx="9895455" cy="4162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95">
                  <a:extLst>
                    <a:ext uri="{9D8B030D-6E8A-4147-A177-3AD203B41FA5}">
                      <a16:colId xmlns:a16="http://schemas.microsoft.com/office/drawing/2014/main" val="484592787"/>
                    </a:ext>
                  </a:extLst>
                </a:gridCol>
                <a:gridCol w="1099495">
                  <a:extLst>
                    <a:ext uri="{9D8B030D-6E8A-4147-A177-3AD203B41FA5}">
                      <a16:colId xmlns:a16="http://schemas.microsoft.com/office/drawing/2014/main" val="4152111908"/>
                    </a:ext>
                  </a:extLst>
                </a:gridCol>
                <a:gridCol w="1099495">
                  <a:extLst>
                    <a:ext uri="{9D8B030D-6E8A-4147-A177-3AD203B41FA5}">
                      <a16:colId xmlns:a16="http://schemas.microsoft.com/office/drawing/2014/main" val="2419005675"/>
                    </a:ext>
                  </a:extLst>
                </a:gridCol>
                <a:gridCol w="1099495">
                  <a:extLst>
                    <a:ext uri="{9D8B030D-6E8A-4147-A177-3AD203B41FA5}">
                      <a16:colId xmlns:a16="http://schemas.microsoft.com/office/drawing/2014/main" val="2466909184"/>
                    </a:ext>
                  </a:extLst>
                </a:gridCol>
                <a:gridCol w="1099495">
                  <a:extLst>
                    <a:ext uri="{9D8B030D-6E8A-4147-A177-3AD203B41FA5}">
                      <a16:colId xmlns:a16="http://schemas.microsoft.com/office/drawing/2014/main" val="2099657047"/>
                    </a:ext>
                  </a:extLst>
                </a:gridCol>
                <a:gridCol w="1099495">
                  <a:extLst>
                    <a:ext uri="{9D8B030D-6E8A-4147-A177-3AD203B41FA5}">
                      <a16:colId xmlns:a16="http://schemas.microsoft.com/office/drawing/2014/main" val="3991190307"/>
                    </a:ext>
                  </a:extLst>
                </a:gridCol>
                <a:gridCol w="1099495">
                  <a:extLst>
                    <a:ext uri="{9D8B030D-6E8A-4147-A177-3AD203B41FA5}">
                      <a16:colId xmlns:a16="http://schemas.microsoft.com/office/drawing/2014/main" val="42601609"/>
                    </a:ext>
                  </a:extLst>
                </a:gridCol>
                <a:gridCol w="1099495">
                  <a:extLst>
                    <a:ext uri="{9D8B030D-6E8A-4147-A177-3AD203B41FA5}">
                      <a16:colId xmlns:a16="http://schemas.microsoft.com/office/drawing/2014/main" val="2509063649"/>
                    </a:ext>
                  </a:extLst>
                </a:gridCol>
                <a:gridCol w="1099495">
                  <a:extLst>
                    <a:ext uri="{9D8B030D-6E8A-4147-A177-3AD203B41FA5}">
                      <a16:colId xmlns:a16="http://schemas.microsoft.com/office/drawing/2014/main" val="2310713840"/>
                    </a:ext>
                  </a:extLst>
                </a:gridCol>
              </a:tblGrid>
              <a:tr h="38374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MON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TUE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WED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THU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FRI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SAT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SUN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686324770"/>
                  </a:ext>
                </a:extLst>
              </a:tr>
              <a:tr h="539756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885266847"/>
                  </a:ext>
                </a:extLst>
              </a:tr>
              <a:tr h="539756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258081889"/>
                  </a:ext>
                </a:extLst>
              </a:tr>
              <a:tr h="539756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358070684"/>
                  </a:ext>
                </a:extLst>
              </a:tr>
              <a:tr h="539756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582129653"/>
                  </a:ext>
                </a:extLst>
              </a:tr>
              <a:tr h="539756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620457525"/>
                  </a:ext>
                </a:extLst>
              </a:tr>
              <a:tr h="539756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642364771"/>
                  </a:ext>
                </a:extLst>
              </a:tr>
              <a:tr h="539756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25098143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D481851-02F3-4E38-AE54-4FC2DA34862C}"/>
              </a:ext>
            </a:extLst>
          </p:cNvPr>
          <p:cNvSpPr/>
          <p:nvPr/>
        </p:nvSpPr>
        <p:spPr>
          <a:xfrm>
            <a:off x="1542039" y="377625"/>
            <a:ext cx="9295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buClrTx/>
              <a:defRPr/>
            </a:pPr>
            <a:r>
              <a:rPr lang="en-GB" sz="2400" b="1" dirty="0">
                <a:latin typeface="Century Gothic" panose="020B0502020202020204" pitchFamily="34" charset="0"/>
              </a:rPr>
              <a:t>Task: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Use the revision timetable frame to plan your weekly activities, including revision. 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9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7EBC66-9E92-4AB4-950A-4B82BED94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49478"/>
              </p:ext>
            </p:extLst>
          </p:nvPr>
        </p:nvGraphicFramePr>
        <p:xfrm>
          <a:off x="1161882" y="1374093"/>
          <a:ext cx="10740308" cy="4547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244">
                  <a:extLst>
                    <a:ext uri="{9D8B030D-6E8A-4147-A177-3AD203B41FA5}">
                      <a16:colId xmlns:a16="http://schemas.microsoft.com/office/drawing/2014/main" val="484592787"/>
                    </a:ext>
                  </a:extLst>
                </a:gridCol>
                <a:gridCol w="1181244">
                  <a:extLst>
                    <a:ext uri="{9D8B030D-6E8A-4147-A177-3AD203B41FA5}">
                      <a16:colId xmlns:a16="http://schemas.microsoft.com/office/drawing/2014/main" val="4152111908"/>
                    </a:ext>
                  </a:extLst>
                </a:gridCol>
                <a:gridCol w="1181244">
                  <a:extLst>
                    <a:ext uri="{9D8B030D-6E8A-4147-A177-3AD203B41FA5}">
                      <a16:colId xmlns:a16="http://schemas.microsoft.com/office/drawing/2014/main" val="2419005675"/>
                    </a:ext>
                  </a:extLst>
                </a:gridCol>
                <a:gridCol w="1181244">
                  <a:extLst>
                    <a:ext uri="{9D8B030D-6E8A-4147-A177-3AD203B41FA5}">
                      <a16:colId xmlns:a16="http://schemas.microsoft.com/office/drawing/2014/main" val="2466909184"/>
                    </a:ext>
                  </a:extLst>
                </a:gridCol>
                <a:gridCol w="1181244">
                  <a:extLst>
                    <a:ext uri="{9D8B030D-6E8A-4147-A177-3AD203B41FA5}">
                      <a16:colId xmlns:a16="http://schemas.microsoft.com/office/drawing/2014/main" val="2099657047"/>
                    </a:ext>
                  </a:extLst>
                </a:gridCol>
                <a:gridCol w="1181244">
                  <a:extLst>
                    <a:ext uri="{9D8B030D-6E8A-4147-A177-3AD203B41FA5}">
                      <a16:colId xmlns:a16="http://schemas.microsoft.com/office/drawing/2014/main" val="3991190307"/>
                    </a:ext>
                  </a:extLst>
                </a:gridCol>
                <a:gridCol w="1298195">
                  <a:extLst>
                    <a:ext uri="{9D8B030D-6E8A-4147-A177-3AD203B41FA5}">
                      <a16:colId xmlns:a16="http://schemas.microsoft.com/office/drawing/2014/main" val="42601609"/>
                    </a:ext>
                  </a:extLst>
                </a:gridCol>
                <a:gridCol w="1173405">
                  <a:extLst>
                    <a:ext uri="{9D8B030D-6E8A-4147-A177-3AD203B41FA5}">
                      <a16:colId xmlns:a16="http://schemas.microsoft.com/office/drawing/2014/main" val="2509063649"/>
                    </a:ext>
                  </a:extLst>
                </a:gridCol>
                <a:gridCol w="1181244">
                  <a:extLst>
                    <a:ext uri="{9D8B030D-6E8A-4147-A177-3AD203B41FA5}">
                      <a16:colId xmlns:a16="http://schemas.microsoft.com/office/drawing/2014/main" val="2310713840"/>
                    </a:ext>
                  </a:extLst>
                </a:gridCol>
              </a:tblGrid>
              <a:tr h="48171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MON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TUE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WED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THU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FRI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SUN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686324770"/>
                  </a:ext>
                </a:extLst>
              </a:tr>
              <a:tr h="67755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8.30-4pm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School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School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School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School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School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9-10am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Breakfast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Breakfast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885266847"/>
                  </a:ext>
                </a:extLst>
              </a:tr>
              <a:tr h="67755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4pm-5pm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KO/ </a:t>
                      </a:r>
                      <a:r>
                        <a:rPr lang="en-GB" sz="800" dirty="0" err="1"/>
                        <a:t>HW</a:t>
                      </a:r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KO/ </a:t>
                      </a:r>
                      <a:r>
                        <a:rPr lang="en-GB" sz="800" dirty="0" err="1"/>
                        <a:t>HW</a:t>
                      </a:r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KO/ </a:t>
                      </a:r>
                      <a:r>
                        <a:rPr lang="en-GB" sz="800" dirty="0" err="1"/>
                        <a:t>HW</a:t>
                      </a:r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KO /</a:t>
                      </a:r>
                      <a:r>
                        <a:rPr lang="en-GB" sz="800" dirty="0" err="1"/>
                        <a:t>HW</a:t>
                      </a:r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KO /</a:t>
                      </a:r>
                      <a:r>
                        <a:rPr lang="en-GB" sz="800" dirty="0" err="1"/>
                        <a:t>HW</a:t>
                      </a:r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10-11am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Revision- English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Revision</a:t>
                      </a:r>
                      <a:r>
                        <a:rPr lang="en-GB" sz="800" baseline="0" dirty="0"/>
                        <a:t>- Maths</a:t>
                      </a:r>
                      <a:endParaRPr lang="en-GB" sz="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258081889"/>
                  </a:ext>
                </a:extLst>
              </a:tr>
              <a:tr h="67755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5pm-6pm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Make</a:t>
                      </a:r>
                    </a:p>
                    <a:p>
                      <a:pPr algn="ctr"/>
                      <a:r>
                        <a:rPr lang="en-GB" sz="900" dirty="0"/>
                        <a:t>Flashcards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Run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Quizlet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Run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11am-1pm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Free time/ Lunch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Sport/ Lunch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358070684"/>
                  </a:ext>
                </a:extLst>
              </a:tr>
              <a:tr h="67755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6pm-7pm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Dinner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Dinner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Dinner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Dinner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Dinner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1-3pm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Seeing</a:t>
                      </a:r>
                      <a:r>
                        <a:rPr lang="en-GB" sz="800" baseline="0" dirty="0"/>
                        <a:t> Friends</a:t>
                      </a:r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Out</a:t>
                      </a:r>
                      <a:r>
                        <a:rPr lang="en-GB" sz="800" baseline="0" dirty="0"/>
                        <a:t> with Family</a:t>
                      </a:r>
                      <a:endParaRPr lang="en-GB" sz="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582129653"/>
                  </a:ext>
                </a:extLst>
              </a:tr>
              <a:tr h="67755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7pm-8pm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Football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3pm-5pm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Revision-</a:t>
                      </a:r>
                      <a:r>
                        <a:rPr lang="en-GB" sz="800" baseline="0" dirty="0"/>
                        <a:t> Hums</a:t>
                      </a:r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620457525"/>
                  </a:ext>
                </a:extLst>
              </a:tr>
              <a:tr h="67755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8pm-9pm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Flashcard</a:t>
                      </a:r>
                      <a:r>
                        <a:rPr lang="en-GB" sz="800" baseline="0" dirty="0"/>
                        <a:t> Revision</a:t>
                      </a:r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Football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Flashcard</a:t>
                      </a:r>
                      <a:r>
                        <a:rPr lang="en-GB" sz="800" baseline="0" dirty="0"/>
                        <a:t> Revision </a:t>
                      </a:r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Flashcard Revision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Flashcard Revision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6pm-9pm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/>
                        <a:t>Tassomai</a:t>
                      </a:r>
                      <a:r>
                        <a:rPr lang="en-GB" sz="800" dirty="0"/>
                        <a:t>/ Free time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64236477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A00BFFB-6B9F-4038-A2B5-8F697A6E7017}"/>
              </a:ext>
            </a:extLst>
          </p:cNvPr>
          <p:cNvSpPr/>
          <p:nvPr/>
        </p:nvSpPr>
        <p:spPr>
          <a:xfrm>
            <a:off x="1161882" y="752216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>
              <a:buClrTx/>
              <a:defRPr/>
            </a:pPr>
            <a:r>
              <a:rPr lang="en-GB" sz="2400" b="1" dirty="0">
                <a:latin typeface="Century Gothic" panose="020B0502020202020204" pitchFamily="34" charset="0"/>
              </a:rPr>
              <a:t>Example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6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339FFC-3D1F-4EFF-B484-13ED56E23386}"/>
              </a:ext>
            </a:extLst>
          </p:cNvPr>
          <p:cNvSpPr/>
          <p:nvPr/>
        </p:nvSpPr>
        <p:spPr>
          <a:xfrm>
            <a:off x="933782" y="276280"/>
            <a:ext cx="7685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Revision tools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D6CC4-C4E8-4540-B872-CB53E22D96AD}"/>
              </a:ext>
            </a:extLst>
          </p:cNvPr>
          <p:cNvSpPr/>
          <p:nvPr/>
        </p:nvSpPr>
        <p:spPr>
          <a:xfrm>
            <a:off x="933782" y="143180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Flashcards/self quizzing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Mind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Revision clocks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Mnemonics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Layering – simple –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Index notes/sticky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Past Exams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Online platforms –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quizlet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seneca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/SPARX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Past exam papers and mark schemes</a:t>
            </a:r>
          </a:p>
        </p:txBody>
      </p:sp>
      <p:pic>
        <p:nvPicPr>
          <p:cNvPr id="6" name="Picture 4" descr="Top 10 Revising Tips | Best Advice for Exams and Tests Revision">
            <a:extLst>
              <a:ext uri="{FF2B5EF4-FFF2-40B4-BE49-F238E27FC236}">
                <a16:creationId xmlns:a16="http://schemas.microsoft.com/office/drawing/2014/main" id="{C8D461C7-6119-43D6-9DA9-EBBCC5B5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48" y="1326869"/>
            <a:ext cx="3190662" cy="387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1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w To Use The Cornell Note Taking Method Effectively">
            <a:hlinkClick r:id="rId2"/>
            <a:extLst>
              <a:ext uri="{FF2B5EF4-FFF2-40B4-BE49-F238E27FC236}">
                <a16:creationId xmlns:a16="http://schemas.microsoft.com/office/drawing/2014/main" id="{6478651D-66EE-4CF0-B716-B01DDBAD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91" y="209861"/>
            <a:ext cx="4299388" cy="608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86AF1-993D-47F7-9325-2E1C6E5A11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60" t="33691" r="20775" b="19908"/>
          <a:stretch/>
        </p:blipFill>
        <p:spPr>
          <a:xfrm>
            <a:off x="5774608" y="209861"/>
            <a:ext cx="4853418" cy="61868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EE16BE-C0EB-4EE3-A325-9246A2114D6C}"/>
              </a:ext>
            </a:extLst>
          </p:cNvPr>
          <p:cNvSpPr/>
          <p:nvPr/>
        </p:nvSpPr>
        <p:spPr>
          <a:xfrm>
            <a:off x="800426" y="6292837"/>
            <a:ext cx="497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https://www.youtube.com/watch?v=SWT_g2BwjYg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2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A7D519-D41A-455A-9452-C1D6377DB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73178"/>
              </p:ext>
            </p:extLst>
          </p:nvPr>
        </p:nvGraphicFramePr>
        <p:xfrm>
          <a:off x="1148112" y="1285978"/>
          <a:ext cx="9796553" cy="5304403"/>
        </p:xfrm>
        <a:graphic>
          <a:graphicData uri="http://schemas.openxmlformats.org/drawingml/2006/table">
            <a:tbl>
              <a:tblPr firstRow="1" bandRow="1"/>
              <a:tblGrid>
                <a:gridCol w="4834716">
                  <a:extLst>
                    <a:ext uri="{9D8B030D-6E8A-4147-A177-3AD203B41FA5}">
                      <a16:colId xmlns:a16="http://schemas.microsoft.com/office/drawing/2014/main" val="2689871724"/>
                    </a:ext>
                  </a:extLst>
                </a:gridCol>
                <a:gridCol w="4961837">
                  <a:extLst>
                    <a:ext uri="{9D8B030D-6E8A-4147-A177-3AD203B41FA5}">
                      <a16:colId xmlns:a16="http://schemas.microsoft.com/office/drawing/2014/main" val="2573408297"/>
                    </a:ext>
                  </a:extLst>
                </a:gridCol>
              </a:tblGrid>
              <a:tr h="445366">
                <a:tc>
                  <a:txBody>
                    <a:bodyPr/>
                    <a:lstStyle/>
                    <a:p>
                      <a:r>
                        <a:rPr lang="en-GB" sz="2400" b="1" dirty="0"/>
                        <a:t>Do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Don’t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07122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r>
                        <a:rPr lang="en-GB" sz="2400" dirty="0"/>
                        <a:t>Use chunking – break down topics and information.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Don’t rely on cramming!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86654"/>
                  </a:ext>
                </a:extLst>
              </a:tr>
              <a:tr h="445366">
                <a:tc>
                  <a:txBody>
                    <a:bodyPr/>
                    <a:lstStyle/>
                    <a:p>
                      <a:r>
                        <a:rPr lang="en-GB" sz="2400" dirty="0"/>
                        <a:t>Little and often (time)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Don’t just read notes!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80243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r>
                        <a:rPr lang="en-GB" sz="2400" dirty="0"/>
                        <a:t>Preparation - plan a revision timetable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Do too much – can cause burnout!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808646"/>
                  </a:ext>
                </a:extLst>
              </a:tr>
              <a:tr h="1098163">
                <a:tc>
                  <a:txBody>
                    <a:bodyPr/>
                    <a:lstStyle/>
                    <a:p>
                      <a:r>
                        <a:rPr lang="en-GB" sz="2400" dirty="0"/>
                        <a:t>Make time for sleep/relaxation/release/exercise/well being.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Make excuses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907740"/>
                  </a:ext>
                </a:extLst>
              </a:tr>
              <a:tr h="445366">
                <a:tc>
                  <a:txBody>
                    <a:bodyPr/>
                    <a:lstStyle/>
                    <a:p>
                      <a:r>
                        <a:rPr lang="en-GB" sz="2400" dirty="0"/>
                        <a:t>Variety of revision is key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Don’t leave it too 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60302"/>
                  </a:ext>
                </a:extLst>
              </a:tr>
              <a:tr h="1098163">
                <a:tc>
                  <a:txBody>
                    <a:bodyPr/>
                    <a:lstStyle/>
                    <a:p>
                      <a:r>
                        <a:rPr lang="en-GB" sz="2400" dirty="0"/>
                        <a:t>Take regular breaks – avoid distractions during revision time.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2852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0596BD5-26FB-4DAC-B781-204DB2A235E4}"/>
              </a:ext>
            </a:extLst>
          </p:cNvPr>
          <p:cNvSpPr/>
          <p:nvPr/>
        </p:nvSpPr>
        <p:spPr>
          <a:xfrm>
            <a:off x="697946" y="321865"/>
            <a:ext cx="4156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Top Revision Tips!!</a:t>
            </a:r>
          </a:p>
        </p:txBody>
      </p:sp>
    </p:spTree>
    <p:extLst>
      <p:ext uri="{BB962C8B-B14F-4D97-AF65-F5344CB8AC3E}">
        <p14:creationId xmlns:p14="http://schemas.microsoft.com/office/powerpoint/2010/main" val="1093241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1BBF9-D314-4BDC-8BC1-943324B86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5420"/>
            <a:ext cx="10515600" cy="1500187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Some useful websites that you might want to look at are: 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• A series of strategies from a top revision-based company: </a:t>
            </a:r>
            <a:r>
              <a:rPr lang="en-GB" dirty="0">
                <a:solidFill>
                  <a:schemeClr val="tx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https://www.goconqr.com/en/gcse/revision-tips/how-to-deal-with-exam-stress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• A guide produced by the NHS: </a:t>
            </a:r>
            <a:r>
              <a:rPr lang="en-GB" dirty="0">
                <a:solidFill>
                  <a:schemeClr val="tx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http://www.nhs.uk/Livewell/childhealth6-15/Pages/Examstress.aspx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en-GB" dirty="0">
              <a:solidFill>
                <a:schemeClr val="tx1"/>
              </a:solidFill>
              <a:latin typeface="+mn-lt"/>
            </a:endParaRPr>
          </a:p>
          <a:p>
            <a:r>
              <a:rPr lang="en-GB" dirty="0">
                <a:solidFill>
                  <a:schemeClr val="tx1"/>
                </a:solidFill>
                <a:latin typeface="+mn-lt"/>
              </a:rPr>
              <a:t>• Some practical advice from BBC Radio 1: </a:t>
            </a:r>
            <a:r>
              <a:rPr lang="en-GB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http://www.bbc.co.uk/programmes/articles/1y58ppPNfRBp41XQLb62gvt/anxiety-stress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1C26DD-ED3C-4093-8F8C-41DA37FC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676"/>
            <a:ext cx="10515600" cy="904875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+mn-lt"/>
              </a:rPr>
              <a:t>Useful websites</a:t>
            </a:r>
          </a:p>
        </p:txBody>
      </p:sp>
    </p:spTree>
    <p:extLst>
      <p:ext uri="{BB962C8B-B14F-4D97-AF65-F5344CB8AC3E}">
        <p14:creationId xmlns:p14="http://schemas.microsoft.com/office/powerpoint/2010/main" val="486972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D5D3EB-EA85-4907-BC1B-288A078B8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t="18856" r="27769" b="25527"/>
          <a:stretch/>
        </p:blipFill>
        <p:spPr>
          <a:xfrm>
            <a:off x="1026942" y="196947"/>
            <a:ext cx="9959926" cy="63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10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DB528A-9EAB-49A3-839B-718B915A9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9" t="18652" r="25921" b="18893"/>
          <a:stretch/>
        </p:blipFill>
        <p:spPr>
          <a:xfrm>
            <a:off x="914400" y="196527"/>
            <a:ext cx="9791114" cy="64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1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sca 22-23 Scheme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7BEB8"/>
      </a:accent1>
      <a:accent2>
        <a:srgbClr val="3DCCC7"/>
      </a:accent2>
      <a:accent3>
        <a:srgbClr val="68D8D6"/>
      </a:accent3>
      <a:accent4>
        <a:srgbClr val="9CEAEF"/>
      </a:accent4>
      <a:accent5>
        <a:srgbClr val="C4FFF9"/>
      </a:accent5>
      <a:accent6>
        <a:srgbClr val="00B0F0"/>
      </a:accent6>
      <a:hlink>
        <a:srgbClr val="07BEB8"/>
      </a:hlink>
      <a:folHlink>
        <a:srgbClr val="3DCC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2"/>
            </a:gs>
            <a:gs pos="0">
              <a:srgbClr val="0070C0"/>
            </a:gs>
            <a:gs pos="38000">
              <a:schemeClr val="accent3"/>
            </a:gs>
          </a:gsLst>
          <a:lin ang="0" scaled="1"/>
        </a:gradFill>
        <a:ln>
          <a:noFill/>
        </a:ln>
      </a:spPr>
      <a:bodyPr spcFirstLastPara="1" wrap="square" lIns="91425" tIns="91425" rIns="91425" bIns="91425" anchor="b" anchorCtr="0">
        <a:noAutofit/>
      </a:bodyPr>
      <a:lstStyle>
        <a:defPPr marL="0" marR="0" indent="0" algn="l" rtl="0">
          <a:lnSpc>
            <a:spcPct val="100000"/>
          </a:lnSpc>
          <a:spcBef>
            <a:spcPts val="0"/>
          </a:spcBef>
          <a:spcAft>
            <a:spcPts val="0"/>
          </a:spcAft>
          <a:buNone/>
          <a:defRPr dirty="0">
            <a:gradFill>
              <a:gsLst>
                <a:gs pos="100000">
                  <a:schemeClr val="accent2"/>
                </a:gs>
                <a:gs pos="0">
                  <a:srgbClr val="0070C0"/>
                </a:gs>
                <a:gs pos="38000">
                  <a:schemeClr val="accent3"/>
                </a:gs>
              </a:gsLst>
              <a:lin ang="0" scaled="1"/>
            </a:gradFill>
            <a:latin typeface="Lucida Bright" panose="020406020505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Isca 22-23 v2.potx" id="{EF45A613-F6FE-47F2-AC01-FDB03C7AA4C6}" vid="{98A18AE6-0471-4EA7-A41A-3EE0F2B32139}"/>
    </a:ext>
  </a:extLst>
</a:theme>
</file>

<file path=ppt/theme/theme2.xml><?xml version="1.0" encoding="utf-8"?>
<a:theme xmlns:a="http://schemas.openxmlformats.org/drawingml/2006/main" name="Blank">
  <a:themeElements>
    <a:clrScheme name="Isca 22-23 Scheme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7BEB8"/>
      </a:accent1>
      <a:accent2>
        <a:srgbClr val="3DCCC7"/>
      </a:accent2>
      <a:accent3>
        <a:srgbClr val="68D8D6"/>
      </a:accent3>
      <a:accent4>
        <a:srgbClr val="9CEAEF"/>
      </a:accent4>
      <a:accent5>
        <a:srgbClr val="C4FFF9"/>
      </a:accent5>
      <a:accent6>
        <a:srgbClr val="00B0F0"/>
      </a:accent6>
      <a:hlink>
        <a:srgbClr val="07BEB8"/>
      </a:hlink>
      <a:folHlink>
        <a:srgbClr val="3DCC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2"/>
            </a:gs>
            <a:gs pos="0">
              <a:srgbClr val="0070C0"/>
            </a:gs>
            <a:gs pos="38000">
              <a:schemeClr val="accent3"/>
            </a:gs>
          </a:gsLst>
          <a:lin ang="0" scaled="1"/>
        </a:gradFill>
        <a:ln>
          <a:noFill/>
        </a:ln>
      </a:spPr>
      <a:bodyPr spcFirstLastPara="1" wrap="square" lIns="91425" tIns="91425" rIns="91425" bIns="91425" anchor="b" anchorCtr="0">
        <a:noAutofit/>
      </a:bodyPr>
      <a:lstStyle>
        <a:defPPr marL="0" marR="0" indent="0" algn="l" rtl="0">
          <a:lnSpc>
            <a:spcPct val="100000"/>
          </a:lnSpc>
          <a:spcBef>
            <a:spcPts val="0"/>
          </a:spcBef>
          <a:spcAft>
            <a:spcPts val="0"/>
          </a:spcAft>
          <a:buNone/>
          <a:defRPr dirty="0">
            <a:gradFill>
              <a:gsLst>
                <a:gs pos="100000">
                  <a:schemeClr val="accent2"/>
                </a:gs>
                <a:gs pos="0">
                  <a:srgbClr val="0070C0"/>
                </a:gs>
                <a:gs pos="38000">
                  <a:schemeClr val="accent3"/>
                </a:gs>
              </a:gsLst>
              <a:lin ang="0" scaled="1"/>
            </a:gradFill>
            <a:latin typeface="Lucida Bright" panose="020406020505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Isca 22-23 v2.potx" id="{EF45A613-F6FE-47F2-AC01-FDB03C7AA4C6}" vid="{98A18AE6-0471-4EA7-A41A-3EE0F2B321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8488A8A06BBB4685B27772E7A0A9B6" ma:contentTypeVersion="11" ma:contentTypeDescription="Create a new document." ma:contentTypeScope="" ma:versionID="2255ec9e35c7db06701332c64c0eda08">
  <xsd:schema xmlns:xsd="http://www.w3.org/2001/XMLSchema" xmlns:xs="http://www.w3.org/2001/XMLSchema" xmlns:p="http://schemas.microsoft.com/office/2006/metadata/properties" xmlns:ns3="b815d60b-a096-40c8-ae8f-cc4486a2bcfd" targetNamespace="http://schemas.microsoft.com/office/2006/metadata/properties" ma:root="true" ma:fieldsID="f52a8fe016b52e9d13bff9ff158d62ec" ns3:_="">
    <xsd:import namespace="b815d60b-a096-40c8-ae8f-cc4486a2bc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5d60b-a096-40c8-ae8f-cc4486a2b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9E0C40-7C01-4D58-BE00-1B2FF1272DAF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b815d60b-a096-40c8-ae8f-cc4486a2bcf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80A9F50-0D96-4923-A46E-508A4399BC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15d60b-a096-40c8-ae8f-cc4486a2b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42340D-AE8C-4C7E-BA64-23604C78AD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Isca 22-23 v2</Template>
  <TotalTime>32899</TotalTime>
  <Words>341</Words>
  <Application>Microsoft Office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Abadi</vt:lpstr>
      <vt:lpstr>Arial</vt:lpstr>
      <vt:lpstr>Calibri</vt:lpstr>
      <vt:lpstr>Century Gothic</vt:lpstr>
      <vt:lpstr>Lucida Bright</vt:lpstr>
      <vt:lpstr>Segoe UI</vt:lpstr>
      <vt:lpstr>Wingdings</vt:lpstr>
      <vt:lpstr>Office Theme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websites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Surgeon</dc:creator>
  <cp:lastModifiedBy>Katherine Marment</cp:lastModifiedBy>
  <cp:revision>70</cp:revision>
  <dcterms:created xsi:type="dcterms:W3CDTF">2022-07-30T08:29:07Z</dcterms:created>
  <dcterms:modified xsi:type="dcterms:W3CDTF">2022-11-23T21:29:21Z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0x010100DB8488A8A06BBB4685B27772E7A0A9B6</vt:lpwstr>
  </property>
  <property fmtid="{D5CDD505-2E9C-101B-9397-08002B2CF9AE}" pid="3" name="MediaServiceImageTags">
    <vt:lpwstr/>
  </property>
</Properties>
</file>