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6" r:id="rId5"/>
  </p:sldMasterIdLst>
  <p:notesMasterIdLst>
    <p:notesMasterId r:id="rId11"/>
  </p:notesMasterIdLst>
  <p:handoutMasterIdLst>
    <p:handoutMasterId r:id="rId12"/>
  </p:handoutMasterIdLst>
  <p:sldIdLst>
    <p:sldId id="330" r:id="rId6"/>
    <p:sldId id="331" r:id="rId7"/>
    <p:sldId id="332" r:id="rId8"/>
    <p:sldId id="333" r:id="rId9"/>
    <p:sldId id="33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2BD"/>
    <a:srgbClr val="1A89C5"/>
    <a:srgbClr val="0084B4"/>
    <a:srgbClr val="299D99"/>
    <a:srgbClr val="00E2CB"/>
    <a:srgbClr val="00F66F"/>
    <a:srgbClr val="FFD347"/>
    <a:srgbClr val="00C057"/>
    <a:srgbClr val="008E40"/>
    <a:srgbClr val="1A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96374" autoAdjust="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Marment" userId="ab825040-3038-4908-a463-8c1d5d014aa9" providerId="ADAL" clId="{CD186DE9-DADC-4773-949A-0472EC116D12}"/>
    <pc:docChg chg="custSel delSld modSld">
      <pc:chgData name="Katherine Marment" userId="ab825040-3038-4908-a463-8c1d5d014aa9" providerId="ADAL" clId="{CD186DE9-DADC-4773-949A-0472EC116D12}" dt="2022-11-23T21:02:52.010" v="10" actId="2696"/>
      <pc:docMkLst>
        <pc:docMk/>
      </pc:docMkLst>
      <pc:sldChg chg="modSp del">
        <pc:chgData name="Katherine Marment" userId="ab825040-3038-4908-a463-8c1d5d014aa9" providerId="ADAL" clId="{CD186DE9-DADC-4773-949A-0472EC116D12}" dt="2022-11-23T21:02:46.769" v="9" actId="2696"/>
        <pc:sldMkLst>
          <pc:docMk/>
          <pc:sldMk cId="2999124793" sldId="293"/>
        </pc:sldMkLst>
        <pc:spChg chg="mod">
          <ac:chgData name="Katherine Marment" userId="ab825040-3038-4908-a463-8c1d5d014aa9" providerId="ADAL" clId="{CD186DE9-DADC-4773-949A-0472EC116D12}" dt="2022-11-23T21:02:42.483" v="8" actId="20577"/>
          <ac:spMkLst>
            <pc:docMk/>
            <pc:sldMk cId="2999124793" sldId="293"/>
            <ac:spMk id="7" creationId="{E372E049-32CD-437F-8B77-66CF0F161837}"/>
          </ac:spMkLst>
        </pc:spChg>
      </pc:sldChg>
      <pc:sldChg chg="del">
        <pc:chgData name="Katherine Marment" userId="ab825040-3038-4908-a463-8c1d5d014aa9" providerId="ADAL" clId="{CD186DE9-DADC-4773-949A-0472EC116D12}" dt="2022-11-23T21:02:52.010" v="10" actId="2696"/>
        <pc:sldMkLst>
          <pc:docMk/>
          <pc:sldMk cId="1362611243" sldId="353"/>
        </pc:sldMkLst>
      </pc:sldChg>
    </pc:docChg>
  </pc:docChgLst>
  <pc:docChgLst>
    <pc:chgData name="Katherine Marment" userId="ab825040-3038-4908-a463-8c1d5d014aa9" providerId="ADAL" clId="{1BBA877D-4827-4D4F-B3C8-54B40BA9E53C}"/>
    <pc:docChg chg="delSld">
      <pc:chgData name="Katherine Marment" userId="ab825040-3038-4908-a463-8c1d5d014aa9" providerId="ADAL" clId="{1BBA877D-4827-4D4F-B3C8-54B40BA9E53C}" dt="2022-11-23T21:04:25.768" v="15" actId="2696"/>
      <pc:docMkLst>
        <pc:docMk/>
      </pc:docMkLst>
      <pc:sldChg chg="del">
        <pc:chgData name="Katherine Marment" userId="ab825040-3038-4908-a463-8c1d5d014aa9" providerId="ADAL" clId="{1BBA877D-4827-4D4F-B3C8-54B40BA9E53C}" dt="2022-11-23T21:04:14.473" v="0" actId="2696"/>
        <pc:sldMkLst>
          <pc:docMk/>
          <pc:sldMk cId="3511818031" sldId="335"/>
        </pc:sldMkLst>
      </pc:sldChg>
      <pc:sldChg chg="del">
        <pc:chgData name="Katherine Marment" userId="ab825040-3038-4908-a463-8c1d5d014aa9" providerId="ADAL" clId="{1BBA877D-4827-4D4F-B3C8-54B40BA9E53C}" dt="2022-11-23T21:04:15.450" v="1" actId="2696"/>
        <pc:sldMkLst>
          <pc:docMk/>
          <pc:sldMk cId="3225022625" sldId="336"/>
        </pc:sldMkLst>
      </pc:sldChg>
      <pc:sldChg chg="del">
        <pc:chgData name="Katherine Marment" userId="ab825040-3038-4908-a463-8c1d5d014aa9" providerId="ADAL" clId="{1BBA877D-4827-4D4F-B3C8-54B40BA9E53C}" dt="2022-11-23T21:04:18.983" v="2" actId="2696"/>
        <pc:sldMkLst>
          <pc:docMk/>
          <pc:sldMk cId="3629091078" sldId="337"/>
        </pc:sldMkLst>
      </pc:sldChg>
      <pc:sldChg chg="del">
        <pc:chgData name="Katherine Marment" userId="ab825040-3038-4908-a463-8c1d5d014aa9" providerId="ADAL" clId="{1BBA877D-4827-4D4F-B3C8-54B40BA9E53C}" dt="2022-11-23T21:04:19.590" v="3" actId="2696"/>
        <pc:sldMkLst>
          <pc:docMk/>
          <pc:sldMk cId="2045062733" sldId="338"/>
        </pc:sldMkLst>
      </pc:sldChg>
      <pc:sldChg chg="del">
        <pc:chgData name="Katherine Marment" userId="ab825040-3038-4908-a463-8c1d5d014aa9" providerId="ADAL" clId="{1BBA877D-4827-4D4F-B3C8-54B40BA9E53C}" dt="2022-11-23T21:04:21.311" v="4" actId="2696"/>
        <pc:sldMkLst>
          <pc:docMk/>
          <pc:sldMk cId="1093241596" sldId="339"/>
        </pc:sldMkLst>
      </pc:sldChg>
      <pc:sldChg chg="del">
        <pc:chgData name="Katherine Marment" userId="ab825040-3038-4908-a463-8c1d5d014aa9" providerId="ADAL" clId="{1BBA877D-4827-4D4F-B3C8-54B40BA9E53C}" dt="2022-11-23T21:04:25.363" v="14" actId="2696"/>
        <pc:sldMkLst>
          <pc:docMk/>
          <pc:sldMk cId="1727603707" sldId="340"/>
        </pc:sldMkLst>
      </pc:sldChg>
      <pc:sldChg chg="del">
        <pc:chgData name="Katherine Marment" userId="ab825040-3038-4908-a463-8c1d5d014aa9" providerId="ADAL" clId="{1BBA877D-4827-4D4F-B3C8-54B40BA9E53C}" dt="2022-11-23T21:04:25.768" v="15" actId="2696"/>
        <pc:sldMkLst>
          <pc:docMk/>
          <pc:sldMk cId="1056149157" sldId="343"/>
        </pc:sldMkLst>
      </pc:sldChg>
      <pc:sldChg chg="del">
        <pc:chgData name="Katherine Marment" userId="ab825040-3038-4908-a463-8c1d5d014aa9" providerId="ADAL" clId="{1BBA877D-4827-4D4F-B3C8-54B40BA9E53C}" dt="2022-11-23T21:04:22.300" v="5" actId="2696"/>
        <pc:sldMkLst>
          <pc:docMk/>
          <pc:sldMk cId="2937856831" sldId="344"/>
        </pc:sldMkLst>
      </pc:sldChg>
      <pc:sldChg chg="del">
        <pc:chgData name="Katherine Marment" userId="ab825040-3038-4908-a463-8c1d5d014aa9" providerId="ADAL" clId="{1BBA877D-4827-4D4F-B3C8-54B40BA9E53C}" dt="2022-11-23T21:04:23.059" v="7" actId="2696"/>
        <pc:sldMkLst>
          <pc:docMk/>
          <pc:sldMk cId="786279245" sldId="345"/>
        </pc:sldMkLst>
      </pc:sldChg>
      <pc:sldChg chg="del">
        <pc:chgData name="Katherine Marment" userId="ab825040-3038-4908-a463-8c1d5d014aa9" providerId="ADAL" clId="{1BBA877D-4827-4D4F-B3C8-54B40BA9E53C}" dt="2022-11-23T21:04:22.755" v="6" actId="2696"/>
        <pc:sldMkLst>
          <pc:docMk/>
          <pc:sldMk cId="1328370418" sldId="346"/>
        </pc:sldMkLst>
      </pc:sldChg>
      <pc:sldChg chg="del">
        <pc:chgData name="Katherine Marment" userId="ab825040-3038-4908-a463-8c1d5d014aa9" providerId="ADAL" clId="{1BBA877D-4827-4D4F-B3C8-54B40BA9E53C}" dt="2022-11-23T21:04:23.281" v="8" actId="2696"/>
        <pc:sldMkLst>
          <pc:docMk/>
          <pc:sldMk cId="844551082" sldId="347"/>
        </pc:sldMkLst>
      </pc:sldChg>
      <pc:sldChg chg="del">
        <pc:chgData name="Katherine Marment" userId="ab825040-3038-4908-a463-8c1d5d014aa9" providerId="ADAL" clId="{1BBA877D-4827-4D4F-B3C8-54B40BA9E53C}" dt="2022-11-23T21:04:23.922" v="9" actId="2696"/>
        <pc:sldMkLst>
          <pc:docMk/>
          <pc:sldMk cId="2738977321" sldId="348"/>
        </pc:sldMkLst>
      </pc:sldChg>
      <pc:sldChg chg="del">
        <pc:chgData name="Katherine Marment" userId="ab825040-3038-4908-a463-8c1d5d014aa9" providerId="ADAL" clId="{1BBA877D-4827-4D4F-B3C8-54B40BA9E53C}" dt="2022-11-23T21:04:24.146" v="10" actId="2696"/>
        <pc:sldMkLst>
          <pc:docMk/>
          <pc:sldMk cId="2901295536" sldId="349"/>
        </pc:sldMkLst>
      </pc:sldChg>
      <pc:sldChg chg="del">
        <pc:chgData name="Katherine Marment" userId="ab825040-3038-4908-a463-8c1d5d014aa9" providerId="ADAL" clId="{1BBA877D-4827-4D4F-B3C8-54B40BA9E53C}" dt="2022-11-23T21:04:24.358" v="11" actId="2696"/>
        <pc:sldMkLst>
          <pc:docMk/>
          <pc:sldMk cId="343005017" sldId="350"/>
        </pc:sldMkLst>
      </pc:sldChg>
      <pc:sldChg chg="del">
        <pc:chgData name="Katherine Marment" userId="ab825040-3038-4908-a463-8c1d5d014aa9" providerId="ADAL" clId="{1BBA877D-4827-4D4F-B3C8-54B40BA9E53C}" dt="2022-11-23T21:04:24.879" v="12" actId="2696"/>
        <pc:sldMkLst>
          <pc:docMk/>
          <pc:sldMk cId="2163352578" sldId="351"/>
        </pc:sldMkLst>
      </pc:sldChg>
      <pc:sldChg chg="del">
        <pc:chgData name="Katherine Marment" userId="ab825040-3038-4908-a463-8c1d5d014aa9" providerId="ADAL" clId="{1BBA877D-4827-4D4F-B3C8-54B40BA9E53C}" dt="2022-11-23T21:04:25.172" v="13" actId="2696"/>
        <pc:sldMkLst>
          <pc:docMk/>
          <pc:sldMk cId="680371209" sldId="3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C8568B-889C-4DF2-AA7E-A4F9B14CB5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1537F-7BDE-4043-969A-2BEAF63CE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786A5-71CB-4889-BCDF-D4FA54DEDFD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5663DE-8765-419C-BB8B-E60BED7966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0BDC0-E7BF-458A-977F-56DF5C2CE0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ABFBE-1B28-4C96-AA92-EE55678BF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5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5C2F7-FBE6-4CF0-8D8D-84DA61065C61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AE9C3-AB60-44B4-BB38-FA7A25DAC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0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397;p21">
            <a:extLst>
              <a:ext uri="{FF2B5EF4-FFF2-40B4-BE49-F238E27FC236}">
                <a16:creationId xmlns:a16="http://schemas.microsoft.com/office/drawing/2014/main" id="{79AABB93-F728-4886-B9C5-701098A65607}"/>
              </a:ext>
            </a:extLst>
          </p:cNvPr>
          <p:cNvSpPr/>
          <p:nvPr userDrawn="1"/>
        </p:nvSpPr>
        <p:spPr>
          <a:xfrm>
            <a:off x="4039829" y="-10694"/>
            <a:ext cx="12000271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49000">
                <a:schemeClr val="accent2"/>
              </a:gs>
              <a:gs pos="64000">
                <a:schemeClr val="accent3">
                  <a:lumMod val="60000"/>
                  <a:lumOff val="40000"/>
                </a:schemeClr>
              </a:gs>
              <a:gs pos="0">
                <a:srgbClr val="0070C0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12" name="Google Shape;397;p21">
            <a:extLst>
              <a:ext uri="{FF2B5EF4-FFF2-40B4-BE49-F238E27FC236}">
                <a16:creationId xmlns:a16="http://schemas.microsoft.com/office/drawing/2014/main" id="{8C2461EF-A01B-4E53-A7C2-FBEFA438F4CF}"/>
              </a:ext>
            </a:extLst>
          </p:cNvPr>
          <p:cNvSpPr/>
          <p:nvPr userDrawn="1"/>
        </p:nvSpPr>
        <p:spPr>
          <a:xfrm>
            <a:off x="0" y="-12594"/>
            <a:ext cx="11132879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26733">
                <a:srgbClr val="1895C3"/>
              </a:gs>
              <a:gs pos="67000">
                <a:schemeClr val="accent2"/>
              </a:gs>
              <a:gs pos="0">
                <a:srgbClr val="0070C0"/>
              </a:gs>
              <a:gs pos="86100">
                <a:srgbClr val="5BD4D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bg1">
                  <a:lumMod val="95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3DF74DF-FEB5-485A-B791-2158675C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8375212" cy="2852737"/>
          </a:xfrm>
        </p:spPr>
        <p:txBody>
          <a:bodyPr anchor="b"/>
          <a:lstStyle>
            <a:lvl1pPr>
              <a:defRPr sz="6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4CEC2B3-34D9-414A-8A1D-0B891DA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3752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0AE5D9-927B-4D77-A612-4973CCCF62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90"/>
          <a:stretch/>
        </p:blipFill>
        <p:spPr>
          <a:xfrm>
            <a:off x="9572380" y="3806374"/>
            <a:ext cx="2619620" cy="151220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597B6D5-A0F3-4AFC-8430-DC36F7727DF4}"/>
              </a:ext>
            </a:extLst>
          </p:cNvPr>
          <p:cNvSpPr/>
          <p:nvPr userDrawn="1"/>
        </p:nvSpPr>
        <p:spPr>
          <a:xfrm>
            <a:off x="10768555" y="5318576"/>
            <a:ext cx="17877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Abadi" panose="020B0604020104020204" pitchFamily="34" charset="0"/>
              </a:rPr>
              <a:t>Inspiration</a:t>
            </a:r>
          </a:p>
          <a:p>
            <a:r>
              <a:rPr lang="en-GB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Abadi" panose="020B0604020104020204" pitchFamily="34" charset="0"/>
              </a:rPr>
              <a:t>Success</a:t>
            </a:r>
          </a:p>
          <a:p>
            <a:r>
              <a:rPr lang="en-GB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Abadi" panose="020B0604020104020204" pitchFamily="34" charset="0"/>
              </a:rPr>
              <a:t>Community</a:t>
            </a:r>
          </a:p>
          <a:p>
            <a:r>
              <a:rPr lang="en-GB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Abadi" panose="020B0604020104020204" pitchFamily="34" charset="0"/>
              </a:rPr>
              <a:t>Ambition</a:t>
            </a:r>
          </a:p>
        </p:txBody>
      </p:sp>
    </p:spTree>
    <p:extLst>
      <p:ext uri="{BB962C8B-B14F-4D97-AF65-F5344CB8AC3E}">
        <p14:creationId xmlns:p14="http://schemas.microsoft.com/office/powerpoint/2010/main" val="835736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97;p21">
            <a:extLst>
              <a:ext uri="{FF2B5EF4-FFF2-40B4-BE49-F238E27FC236}">
                <a16:creationId xmlns:a16="http://schemas.microsoft.com/office/drawing/2014/main" id="{C815BC50-9B15-4788-BC32-D2CC0A501BE8}"/>
              </a:ext>
            </a:extLst>
          </p:cNvPr>
          <p:cNvSpPr/>
          <p:nvPr userDrawn="1"/>
        </p:nvSpPr>
        <p:spPr>
          <a:xfrm rot="16200000">
            <a:off x="5751069" y="424329"/>
            <a:ext cx="1322318" cy="11559535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AF3D-A534-4D34-A66D-FA99CA091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48586"/>
            <a:ext cx="5181600" cy="5678641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3B716-EC10-4FFB-834E-1AE94BC2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48586"/>
            <a:ext cx="5181600" cy="5678641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049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5FB7-DC92-43B7-84E7-7352BF94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C7F37-4473-4C5D-9222-9543DF309B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12963"/>
            <a:ext cx="10515600" cy="3332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790BABD3-D9AF-4547-A3E0-51F60ADF14C9}"/>
              </a:ext>
            </a:extLst>
          </p:cNvPr>
          <p:cNvSpPr/>
          <p:nvPr userDrawn="1"/>
        </p:nvSpPr>
        <p:spPr>
          <a:xfrm rot="16200000">
            <a:off x="5751069" y="424329"/>
            <a:ext cx="1322318" cy="11559535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67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97;p21">
            <a:extLst>
              <a:ext uri="{FF2B5EF4-FFF2-40B4-BE49-F238E27FC236}">
                <a16:creationId xmlns:a16="http://schemas.microsoft.com/office/drawing/2014/main" id="{084510D6-85FD-4A9F-B1BF-A04A322A8F10}"/>
              </a:ext>
            </a:extLst>
          </p:cNvPr>
          <p:cNvSpPr/>
          <p:nvPr userDrawn="1"/>
        </p:nvSpPr>
        <p:spPr>
          <a:xfrm rot="5400000" flipV="1">
            <a:off x="5752531" y="-5109467"/>
            <a:ext cx="1325565" cy="11553371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75FB7-DC92-43B7-84E7-7352BF94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C7F37-4473-4C5D-9222-9543DF309B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112963"/>
            <a:ext cx="10515600" cy="3332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Google Shape;397;p21">
            <a:extLst>
              <a:ext uri="{FF2B5EF4-FFF2-40B4-BE49-F238E27FC236}">
                <a16:creationId xmlns:a16="http://schemas.microsoft.com/office/drawing/2014/main" id="{C0D8F29E-6441-44B4-AB32-7C10B4C780FE}"/>
              </a:ext>
            </a:extLst>
          </p:cNvPr>
          <p:cNvSpPr/>
          <p:nvPr userDrawn="1"/>
        </p:nvSpPr>
        <p:spPr>
          <a:xfrm rot="16200000">
            <a:off x="5751069" y="424329"/>
            <a:ext cx="1322318" cy="11559535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76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3405-2502-4309-A979-0664E34C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CE20-FE19-434F-9054-5FE2EEE0A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D8F05-32FC-44E8-B9E6-85500C37A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8C600100-36B2-4AFE-B833-BFF7ED543677}"/>
              </a:ext>
            </a:extLst>
          </p:cNvPr>
          <p:cNvSpPr/>
          <p:nvPr userDrawn="1"/>
        </p:nvSpPr>
        <p:spPr>
          <a:xfrm rot="5400000" flipH="1">
            <a:off x="5759936" y="435695"/>
            <a:ext cx="1315058" cy="1155857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8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3405-2502-4309-A979-0664E34C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CE20-FE19-434F-9054-5FE2EEE0A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D8F05-32FC-44E8-B9E6-85500C37A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7D8EEA13-B402-4E09-9FDA-2241F0DA180C}"/>
              </a:ext>
            </a:extLst>
          </p:cNvPr>
          <p:cNvSpPr/>
          <p:nvPr userDrawn="1"/>
        </p:nvSpPr>
        <p:spPr>
          <a:xfrm rot="16200000">
            <a:off x="5751069" y="424329"/>
            <a:ext cx="1322318" cy="11559535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13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7;p21">
            <a:extLst>
              <a:ext uri="{FF2B5EF4-FFF2-40B4-BE49-F238E27FC236}">
                <a16:creationId xmlns:a16="http://schemas.microsoft.com/office/drawing/2014/main" id="{3934F460-26AA-450F-95ED-5C83728ED6B1}"/>
              </a:ext>
            </a:extLst>
          </p:cNvPr>
          <p:cNvSpPr/>
          <p:nvPr userDrawn="1"/>
        </p:nvSpPr>
        <p:spPr>
          <a:xfrm rot="5400000" flipH="1">
            <a:off x="5433213" y="109726"/>
            <a:ext cx="1325565" cy="1219199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75FB7-DC92-43B7-84E7-7352BF94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0EB44E-9BC0-4D0F-94F6-97D7D0025A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2060575"/>
            <a:ext cx="2146300" cy="155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871B826D-E3FC-46A8-8EC1-19D73B159B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8200" y="3830304"/>
            <a:ext cx="2146300" cy="155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C0CFBA7B-E9A9-4C8A-875A-3C7EBF641C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60835" y="2068100"/>
            <a:ext cx="2146300" cy="155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6B960F4E-1A5B-4E96-8F8F-332ECE3120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0835" y="3830304"/>
            <a:ext cx="2146300" cy="155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D68920E-731D-4005-8327-CFC8E9BBD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975" y="2060575"/>
            <a:ext cx="5457825" cy="3325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16B53F-07F4-4FED-8E16-D800878350E7}"/>
              </a:ext>
            </a:extLst>
          </p:cNvPr>
          <p:cNvSpPr/>
          <p:nvPr userDrawn="1"/>
        </p:nvSpPr>
        <p:spPr>
          <a:xfrm>
            <a:off x="4778973" y="631190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badi" panose="020B0604020104020204" pitchFamily="34" charset="0"/>
              </a:rPr>
              <a:t>Excellence through Habit</a:t>
            </a:r>
          </a:p>
        </p:txBody>
      </p:sp>
    </p:spTree>
    <p:extLst>
      <p:ext uri="{BB962C8B-B14F-4D97-AF65-F5344CB8AC3E}">
        <p14:creationId xmlns:p14="http://schemas.microsoft.com/office/powerpoint/2010/main" val="2663220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5FB7-DC92-43B7-84E7-7352BF94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0EB44E-9BC0-4D0F-94F6-97D7D0025A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F885C45E-AE85-4575-BE62-1FF183D706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97115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5E97CD4E-B4E5-44E7-B0F0-94603C6DEAE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6030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Google Shape;397;p21">
            <a:extLst>
              <a:ext uri="{FF2B5EF4-FFF2-40B4-BE49-F238E27FC236}">
                <a16:creationId xmlns:a16="http://schemas.microsoft.com/office/drawing/2014/main" id="{6C023E41-FF2D-4E23-8F88-AE1310DFE8CD}"/>
              </a:ext>
            </a:extLst>
          </p:cNvPr>
          <p:cNvSpPr/>
          <p:nvPr userDrawn="1"/>
        </p:nvSpPr>
        <p:spPr>
          <a:xfrm rot="5400000" flipH="1">
            <a:off x="5759936" y="435695"/>
            <a:ext cx="1315058" cy="1155857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70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97;p21">
            <a:extLst>
              <a:ext uri="{FF2B5EF4-FFF2-40B4-BE49-F238E27FC236}">
                <a16:creationId xmlns:a16="http://schemas.microsoft.com/office/drawing/2014/main" id="{3934F460-26AA-450F-95ED-5C83728ED6B1}"/>
              </a:ext>
            </a:extLst>
          </p:cNvPr>
          <p:cNvSpPr/>
          <p:nvPr userDrawn="1"/>
        </p:nvSpPr>
        <p:spPr>
          <a:xfrm rot="5400000" flipH="1">
            <a:off x="5433213" y="109726"/>
            <a:ext cx="1325565" cy="1219199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9" name="Google Shape;397;p21">
            <a:extLst>
              <a:ext uri="{FF2B5EF4-FFF2-40B4-BE49-F238E27FC236}">
                <a16:creationId xmlns:a16="http://schemas.microsoft.com/office/drawing/2014/main" id="{76219F89-84E7-4E18-86FB-0C108CBC219C}"/>
              </a:ext>
            </a:extLst>
          </p:cNvPr>
          <p:cNvSpPr/>
          <p:nvPr userDrawn="1"/>
        </p:nvSpPr>
        <p:spPr>
          <a:xfrm rot="16200000" flipH="1" flipV="1">
            <a:off x="5433218" y="-5433217"/>
            <a:ext cx="1325565" cy="1219199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00EB44E-9BC0-4D0F-94F6-97D7D0025A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F885C45E-AE85-4575-BE62-1FF183D7067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97115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5E97CD4E-B4E5-44E7-B0F0-94603C6DEAE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6030" y="2060575"/>
            <a:ext cx="3197772" cy="32156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3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397;p21">
            <a:extLst>
              <a:ext uri="{FF2B5EF4-FFF2-40B4-BE49-F238E27FC236}">
                <a16:creationId xmlns:a16="http://schemas.microsoft.com/office/drawing/2014/main" id="{881881B0-BF1D-42D9-9679-0631E9B8D0F3}"/>
              </a:ext>
            </a:extLst>
          </p:cNvPr>
          <p:cNvSpPr/>
          <p:nvPr userDrawn="1"/>
        </p:nvSpPr>
        <p:spPr>
          <a:xfrm rot="16200000" flipH="1" flipV="1">
            <a:off x="5749925" y="-5116508"/>
            <a:ext cx="1325565" cy="11558582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4AC94-E78F-4B14-BAFA-EB63E865F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32CB7-ED83-45F9-ADF7-F6D2DBEA1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9CD80-763C-4C29-8169-E6C4A4A2B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Google Shape;397;p21">
            <a:extLst>
              <a:ext uri="{FF2B5EF4-FFF2-40B4-BE49-F238E27FC236}">
                <a16:creationId xmlns:a16="http://schemas.microsoft.com/office/drawing/2014/main" id="{465E6F3D-EC86-4EB4-A125-82266A6D1DCD}"/>
              </a:ext>
            </a:extLst>
          </p:cNvPr>
          <p:cNvSpPr/>
          <p:nvPr userDrawn="1"/>
        </p:nvSpPr>
        <p:spPr>
          <a:xfrm rot="5400000" flipH="1">
            <a:off x="5759936" y="435695"/>
            <a:ext cx="1315058" cy="1155857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F3EF4-F54A-4839-BCD7-C4797420B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Lucida Bright" panose="020406020505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D90FFEDB-A878-4C41-A523-A3A40736723D}"/>
              </a:ext>
            </a:extLst>
          </p:cNvPr>
          <p:cNvSpPr/>
          <p:nvPr userDrawn="1"/>
        </p:nvSpPr>
        <p:spPr>
          <a:xfrm flipH="1">
            <a:off x="4591343" y="0"/>
            <a:ext cx="7600657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5EE3F0-4CDF-470A-BB19-C8E713EC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badi" panose="020B06040201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614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397;p21">
            <a:extLst>
              <a:ext uri="{FF2B5EF4-FFF2-40B4-BE49-F238E27FC236}">
                <a16:creationId xmlns:a16="http://schemas.microsoft.com/office/drawing/2014/main" id="{79AABB93-F728-4886-B9C5-701098A65607}"/>
              </a:ext>
            </a:extLst>
          </p:cNvPr>
          <p:cNvSpPr/>
          <p:nvPr userDrawn="1"/>
        </p:nvSpPr>
        <p:spPr>
          <a:xfrm>
            <a:off x="1" y="-10694"/>
            <a:ext cx="12191999" cy="6879387"/>
          </a:xfrm>
          <a:prstGeom prst="rect">
            <a:avLst/>
          </a:prstGeom>
          <a:gradFill>
            <a:gsLst>
              <a:gs pos="76000">
                <a:schemeClr val="accent2"/>
              </a:gs>
              <a:gs pos="100000">
                <a:schemeClr val="accent3">
                  <a:lumMod val="60000"/>
                  <a:lumOff val="40000"/>
                </a:schemeClr>
              </a:gs>
              <a:gs pos="0">
                <a:srgbClr val="0070C0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34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4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119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D98BEBAD-6E6F-409B-B057-9F160AF071CA}"/>
              </a:ext>
            </a:extLst>
          </p:cNvPr>
          <p:cNvSpPr/>
          <p:nvPr userDrawn="1"/>
        </p:nvSpPr>
        <p:spPr>
          <a:xfrm>
            <a:off x="-18758" y="-11556"/>
            <a:ext cx="7600657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232BEE-E7E2-4160-BECE-151417B58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6322" y="1830286"/>
            <a:ext cx="7521677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4320A-9488-4661-815D-77CFAE321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322" y="4309961"/>
            <a:ext cx="7521678" cy="1041844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FD575A0-56D4-4F3A-BE09-FCBF9E9C83CF}"/>
              </a:ext>
            </a:extLst>
          </p:cNvPr>
          <p:cNvGrpSpPr/>
          <p:nvPr userDrawn="1"/>
        </p:nvGrpSpPr>
        <p:grpSpPr>
          <a:xfrm>
            <a:off x="-39755" y="-3"/>
            <a:ext cx="707886" cy="6858003"/>
            <a:chOff x="-39755" y="-3"/>
            <a:chExt cx="707886" cy="6858003"/>
          </a:xfrm>
          <a:solidFill>
            <a:srgbClr val="1982BD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EBD3DC-2498-40E8-A2BA-696A7B116359}"/>
                </a:ext>
              </a:extLst>
            </p:cNvPr>
            <p:cNvSpPr/>
            <p:nvPr userDrawn="1"/>
          </p:nvSpPr>
          <p:spPr>
            <a:xfrm>
              <a:off x="-1" y="0"/>
              <a:ext cx="63610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3854E2-E4A5-474E-BD9B-22240D5E2DC3}"/>
                </a:ext>
              </a:extLst>
            </p:cNvPr>
            <p:cNvSpPr txBox="1"/>
            <p:nvPr userDrawn="1"/>
          </p:nvSpPr>
          <p:spPr>
            <a:xfrm rot="16200000">
              <a:off x="-3114813" y="3075055"/>
              <a:ext cx="68580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spc="250" baseline="0" dirty="0">
                  <a:solidFill>
                    <a:schemeClr val="bg1"/>
                  </a:solidFill>
                  <a:latin typeface="Abadi" panose="020B0604020104020204" pitchFamily="34" charset="0"/>
                </a:rPr>
                <a:t>Excellence through Habit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291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D98BEBAD-6E6F-409B-B057-9F160AF071CA}"/>
              </a:ext>
            </a:extLst>
          </p:cNvPr>
          <p:cNvSpPr/>
          <p:nvPr userDrawn="1"/>
        </p:nvSpPr>
        <p:spPr>
          <a:xfrm flipH="1">
            <a:off x="4591343" y="-11555"/>
            <a:ext cx="7600657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26E13F-3051-40B3-B61A-6CBB69479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322" y="1830286"/>
            <a:ext cx="7521677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247EBC8-DBF8-4FF1-BDE2-285A54D78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322" y="4309961"/>
            <a:ext cx="7521678" cy="1041844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141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397;p21">
            <a:extLst>
              <a:ext uri="{FF2B5EF4-FFF2-40B4-BE49-F238E27FC236}">
                <a16:creationId xmlns:a16="http://schemas.microsoft.com/office/drawing/2014/main" id="{FB1B40D3-ACA2-4DF3-967E-44DC664F66ED}"/>
              </a:ext>
            </a:extLst>
          </p:cNvPr>
          <p:cNvSpPr/>
          <p:nvPr userDrawn="1"/>
        </p:nvSpPr>
        <p:spPr>
          <a:xfrm flipH="1">
            <a:off x="4591343" y="-11555"/>
            <a:ext cx="7600657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F4619-E986-4F7F-97AA-F5B2B8FC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1509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FC00-F73D-4026-AC36-3701769E5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15097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41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397;p21">
            <a:extLst>
              <a:ext uri="{FF2B5EF4-FFF2-40B4-BE49-F238E27FC236}">
                <a16:creationId xmlns:a16="http://schemas.microsoft.com/office/drawing/2014/main" id="{FB1B40D3-ACA2-4DF3-967E-44DC664F66ED}"/>
              </a:ext>
            </a:extLst>
          </p:cNvPr>
          <p:cNvSpPr/>
          <p:nvPr userDrawn="1"/>
        </p:nvSpPr>
        <p:spPr>
          <a:xfrm>
            <a:off x="0" y="-2134"/>
            <a:ext cx="7600657" cy="6879387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F4619-E986-4F7F-97AA-F5B2B8FC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945" y="365125"/>
            <a:ext cx="93962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6FC00-F73D-4026-AC36-3701769E5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945" y="1825625"/>
            <a:ext cx="9396248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90ECA5A-C631-482F-BAFC-D11E1574CF82}"/>
              </a:ext>
            </a:extLst>
          </p:cNvPr>
          <p:cNvGrpSpPr/>
          <p:nvPr userDrawn="1"/>
        </p:nvGrpSpPr>
        <p:grpSpPr>
          <a:xfrm>
            <a:off x="-39755" y="-3"/>
            <a:ext cx="707886" cy="6858003"/>
            <a:chOff x="-39755" y="-3"/>
            <a:chExt cx="707886" cy="6858003"/>
          </a:xfrm>
          <a:solidFill>
            <a:srgbClr val="1982BD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1D2877-11F2-4110-9C60-27B25ACDC8EE}"/>
                </a:ext>
              </a:extLst>
            </p:cNvPr>
            <p:cNvSpPr/>
            <p:nvPr userDrawn="1"/>
          </p:nvSpPr>
          <p:spPr>
            <a:xfrm>
              <a:off x="-1" y="0"/>
              <a:ext cx="63610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4CD50F-7DF0-48D6-BA51-48670955E02B}"/>
                </a:ext>
              </a:extLst>
            </p:cNvPr>
            <p:cNvSpPr txBox="1"/>
            <p:nvPr userDrawn="1"/>
          </p:nvSpPr>
          <p:spPr>
            <a:xfrm rot="16200000">
              <a:off x="-3114813" y="3075055"/>
              <a:ext cx="68580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spc="250" baseline="0" dirty="0">
                  <a:solidFill>
                    <a:schemeClr val="bg1"/>
                  </a:solidFill>
                  <a:latin typeface="Abadi" panose="020B0604020104020204" pitchFamily="34" charset="0"/>
                </a:rPr>
                <a:t>Excellence through Habit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0194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A1A6-AECF-4CC0-8904-57EA5E5E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AF3D-A534-4D34-A66D-FA99CA091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0160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3B716-EC10-4FFB-834E-1AE94BC2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50160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3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97;p21">
            <a:extLst>
              <a:ext uri="{FF2B5EF4-FFF2-40B4-BE49-F238E27FC236}">
                <a16:creationId xmlns:a16="http://schemas.microsoft.com/office/drawing/2014/main" id="{C815BC50-9B15-4788-BC32-D2CC0A501BE8}"/>
              </a:ext>
            </a:extLst>
          </p:cNvPr>
          <p:cNvSpPr/>
          <p:nvPr userDrawn="1"/>
        </p:nvSpPr>
        <p:spPr>
          <a:xfrm rot="5400000" flipH="1">
            <a:off x="5759936" y="435695"/>
            <a:ext cx="1315058" cy="1155857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AF3D-A534-4D34-A66D-FA99CA091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1454" y="680484"/>
            <a:ext cx="5181600" cy="564674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3B716-EC10-4FFB-834E-1AE94BC2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0484"/>
            <a:ext cx="5181600" cy="564674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68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A1A6-AECF-4CC0-8904-57EA5E5E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AF3D-A534-4D34-A66D-FA99CA091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0160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3B716-EC10-4FFB-834E-1AE94BC2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50160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Google Shape;397;p21">
            <a:extLst>
              <a:ext uri="{FF2B5EF4-FFF2-40B4-BE49-F238E27FC236}">
                <a16:creationId xmlns:a16="http://schemas.microsoft.com/office/drawing/2014/main" id="{0441AA00-B215-4346-BFD3-7E46835655B5}"/>
              </a:ext>
            </a:extLst>
          </p:cNvPr>
          <p:cNvSpPr/>
          <p:nvPr userDrawn="1"/>
        </p:nvSpPr>
        <p:spPr>
          <a:xfrm rot="5400000" flipH="1">
            <a:off x="5759936" y="421181"/>
            <a:ext cx="1315058" cy="11558579"/>
          </a:xfrm>
          <a:custGeom>
            <a:avLst/>
            <a:gdLst/>
            <a:ahLst/>
            <a:cxnLst/>
            <a:rect l="l" t="t" r="r" b="b"/>
            <a:pathLst>
              <a:path w="29007" h="30361" extrusionOk="0">
                <a:moveTo>
                  <a:pt x="0" y="1"/>
                </a:moveTo>
                <a:lnTo>
                  <a:pt x="0" y="30360"/>
                </a:lnTo>
                <a:lnTo>
                  <a:pt x="15547" y="30360"/>
                </a:lnTo>
                <a:cubicBezTo>
                  <a:pt x="15471" y="30274"/>
                  <a:pt x="15393" y="30192"/>
                  <a:pt x="15318" y="30106"/>
                </a:cubicBezTo>
                <a:cubicBezTo>
                  <a:pt x="13861" y="28420"/>
                  <a:pt x="13081" y="26234"/>
                  <a:pt x="12769" y="24029"/>
                </a:cubicBezTo>
                <a:cubicBezTo>
                  <a:pt x="12365" y="21159"/>
                  <a:pt x="12744" y="18110"/>
                  <a:pt x="14230" y="15619"/>
                </a:cubicBezTo>
                <a:cubicBezTo>
                  <a:pt x="15897" y="12827"/>
                  <a:pt x="18746" y="10995"/>
                  <a:pt x="21448" y="9184"/>
                </a:cubicBezTo>
                <a:cubicBezTo>
                  <a:pt x="24154" y="7377"/>
                  <a:pt x="26924" y="5355"/>
                  <a:pt x="28273" y="2399"/>
                </a:cubicBezTo>
                <a:cubicBezTo>
                  <a:pt x="28624" y="1629"/>
                  <a:pt x="28864" y="824"/>
                  <a:pt x="29007" y="1"/>
                </a:cubicBez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rgbClr val="0070C0"/>
              </a:gs>
              <a:gs pos="38000">
                <a:schemeClr val="accent3"/>
              </a:gs>
            </a:gsLst>
            <a:lin ang="0" scaled="1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gradFill>
                <a:gsLst>
                  <a:gs pos="100000">
                    <a:schemeClr val="accent2"/>
                  </a:gs>
                  <a:gs pos="0">
                    <a:srgbClr val="0070C0"/>
                  </a:gs>
                  <a:gs pos="38000">
                    <a:schemeClr val="accent3"/>
                  </a:gs>
                </a:gsLst>
                <a:lin ang="0" scaled="1"/>
              </a:gra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34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539738-6058-42DA-B40F-C969DE30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AB54E-0219-4FBF-900E-6ED6C5A8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53805E-4D6A-4264-B2EE-E249E6C2A033}"/>
              </a:ext>
            </a:extLst>
          </p:cNvPr>
          <p:cNvSpPr/>
          <p:nvPr userDrawn="1"/>
        </p:nvSpPr>
        <p:spPr>
          <a:xfrm>
            <a:off x="-1" y="0"/>
            <a:ext cx="636105" cy="6858000"/>
          </a:xfrm>
          <a:prstGeom prst="rect">
            <a:avLst/>
          </a:prstGeom>
          <a:solidFill>
            <a:srgbClr val="198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E12816-CB64-4AC7-B0D2-6D1A3F48D05C}"/>
              </a:ext>
            </a:extLst>
          </p:cNvPr>
          <p:cNvGrpSpPr/>
          <p:nvPr userDrawn="1"/>
        </p:nvGrpSpPr>
        <p:grpSpPr>
          <a:xfrm>
            <a:off x="-39755" y="-3"/>
            <a:ext cx="707886" cy="6858003"/>
            <a:chOff x="-39755" y="-3"/>
            <a:chExt cx="707886" cy="6858003"/>
          </a:xfrm>
          <a:solidFill>
            <a:srgbClr val="1982BD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6E3046-921E-41BA-A3A0-773506618649}"/>
                </a:ext>
              </a:extLst>
            </p:cNvPr>
            <p:cNvSpPr/>
            <p:nvPr userDrawn="1"/>
          </p:nvSpPr>
          <p:spPr>
            <a:xfrm>
              <a:off x="-1" y="0"/>
              <a:ext cx="636105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BB77A7-3C48-4380-B5F3-D2D060BFACA5}"/>
                </a:ext>
              </a:extLst>
            </p:cNvPr>
            <p:cNvSpPr txBox="1"/>
            <p:nvPr userDrawn="1"/>
          </p:nvSpPr>
          <p:spPr>
            <a:xfrm rot="16200000">
              <a:off x="-3114813" y="3075055"/>
              <a:ext cx="68580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spc="250" baseline="0" dirty="0">
                  <a:solidFill>
                    <a:schemeClr val="bg1"/>
                  </a:solidFill>
                  <a:latin typeface="Abadi" panose="020B0604020104020204" pitchFamily="34" charset="0"/>
                </a:rPr>
                <a:t>Excellence through Habit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25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9" r:id="rId2"/>
    <p:sldLayoutId id="2147483649" r:id="rId3"/>
    <p:sldLayoutId id="2147483661" r:id="rId4"/>
    <p:sldLayoutId id="2147483650" r:id="rId5"/>
    <p:sldLayoutId id="2147483670" r:id="rId6"/>
    <p:sldLayoutId id="2147483664" r:id="rId7"/>
    <p:sldLayoutId id="2147483674" r:id="rId8"/>
    <p:sldLayoutId id="2147483663" r:id="rId9"/>
    <p:sldLayoutId id="2147483675" r:id="rId10"/>
    <p:sldLayoutId id="2147483665" r:id="rId11"/>
    <p:sldLayoutId id="2147483669" r:id="rId12"/>
    <p:sldLayoutId id="2147483656" r:id="rId13"/>
    <p:sldLayoutId id="2147483668" r:id="rId14"/>
    <p:sldLayoutId id="2147483654" r:id="rId15"/>
    <p:sldLayoutId id="2147483666" r:id="rId16"/>
    <p:sldLayoutId id="2147483667" r:id="rId17"/>
    <p:sldLayoutId id="2147483657" r:id="rId18"/>
    <p:sldLayoutId id="2147483671" r:id="rId19"/>
    <p:sldLayoutId id="2147483655" r:id="rId20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badi" panose="020B06040201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539738-6058-42DA-B40F-C969DE30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AB54E-0219-4FBF-900E-6ED6C5A8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29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badi" panose="020B06040201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A35C71-FD51-4D5E-819D-38A75295D2D8}"/>
              </a:ext>
            </a:extLst>
          </p:cNvPr>
          <p:cNvSpPr txBox="1">
            <a:spLocks/>
          </p:cNvSpPr>
          <p:nvPr/>
        </p:nvSpPr>
        <p:spPr>
          <a:xfrm>
            <a:off x="1319134" y="1986529"/>
            <a:ext cx="10448143" cy="14424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badi" panose="020B0604020104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sz="6600" dirty="0">
                <a:latin typeface="+mn-lt"/>
              </a:rPr>
              <a:t>Why is revision important?</a:t>
            </a:r>
          </a:p>
        </p:txBody>
      </p:sp>
    </p:spTree>
    <p:extLst>
      <p:ext uri="{BB962C8B-B14F-4D97-AF65-F5344CB8AC3E}">
        <p14:creationId xmlns:p14="http://schemas.microsoft.com/office/powerpoint/2010/main" val="974226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78DF31-699B-47B9-A4C1-ABC9C6CADE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52" t="32386" r="34574" b="30387"/>
          <a:stretch/>
        </p:blipFill>
        <p:spPr>
          <a:xfrm>
            <a:off x="644577" y="7058"/>
            <a:ext cx="7880445" cy="47706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4F96BC-FD6B-496C-BA06-25ED8290F064}"/>
              </a:ext>
            </a:extLst>
          </p:cNvPr>
          <p:cNvSpPr/>
          <p:nvPr/>
        </p:nvSpPr>
        <p:spPr>
          <a:xfrm>
            <a:off x="794479" y="4837518"/>
            <a:ext cx="833453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396" indent="0">
              <a:buNone/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Forgetting is a key feature of learning. </a:t>
            </a:r>
          </a:p>
          <a:p>
            <a:pPr marL="152396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396" indent="0">
              <a:buNone/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Just 20 minutes after learning something,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more than 40%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of what you have learnt is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lost.</a:t>
            </a:r>
          </a:p>
        </p:txBody>
      </p:sp>
    </p:spTree>
    <p:extLst>
      <p:ext uri="{BB962C8B-B14F-4D97-AF65-F5344CB8AC3E}">
        <p14:creationId xmlns:p14="http://schemas.microsoft.com/office/powerpoint/2010/main" val="2009264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A5F6CD-7710-411A-B166-729F7CCED1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53" t="32955" r="34962" b="30663"/>
          <a:stretch/>
        </p:blipFill>
        <p:spPr>
          <a:xfrm>
            <a:off x="689548" y="0"/>
            <a:ext cx="8267177" cy="49467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08513A7-20AD-45D8-922D-2272E9AB2C4B}"/>
              </a:ext>
            </a:extLst>
          </p:cNvPr>
          <p:cNvSpPr/>
          <p:nvPr/>
        </p:nvSpPr>
        <p:spPr>
          <a:xfrm>
            <a:off x="1214205" y="5153588"/>
            <a:ext cx="69982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396" algn="ctr"/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A week after learning something, on average, you will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only retain 25%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of that information.</a:t>
            </a:r>
          </a:p>
          <a:p>
            <a:pPr marL="152396" indent="0" algn="ctr">
              <a:buNone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02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2F470B4-8142-4706-8150-6EA54572A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98" t="33696" r="34574" b="30045"/>
          <a:stretch/>
        </p:blipFill>
        <p:spPr>
          <a:xfrm>
            <a:off x="644577" y="-1"/>
            <a:ext cx="8184630" cy="48043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557BEE5-57F1-41DF-BD6D-1947F9264BCF}"/>
              </a:ext>
            </a:extLst>
          </p:cNvPr>
          <p:cNvSpPr/>
          <p:nvPr/>
        </p:nvSpPr>
        <p:spPr>
          <a:xfrm>
            <a:off x="981069" y="4804396"/>
            <a:ext cx="751164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396" algn="ctr"/>
            <a:r>
              <a:rPr lang="en-GB" sz="3200" b="1" dirty="0"/>
              <a:t>Regular and consistent revision </a:t>
            </a:r>
            <a:r>
              <a:rPr lang="en-GB" sz="3200" dirty="0"/>
              <a:t>of what you have learned will </a:t>
            </a:r>
            <a:r>
              <a:rPr lang="en-GB" sz="3200" b="1" dirty="0"/>
              <a:t>improve how much you will remember </a:t>
            </a:r>
            <a:r>
              <a:rPr lang="en-GB" sz="3200" dirty="0"/>
              <a:t>in preparation for your exams. </a:t>
            </a:r>
          </a:p>
          <a:p>
            <a:pPr marL="152396" indent="0" algn="ctr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71324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339FFC-3D1F-4EFF-B484-13ED56E23386}"/>
              </a:ext>
            </a:extLst>
          </p:cNvPr>
          <p:cNvSpPr/>
          <p:nvPr/>
        </p:nvSpPr>
        <p:spPr>
          <a:xfrm>
            <a:off x="933782" y="276280"/>
            <a:ext cx="7685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brain: short &amp; Long term memory </a:t>
            </a:r>
          </a:p>
        </p:txBody>
      </p:sp>
      <p:pic>
        <p:nvPicPr>
          <p:cNvPr id="5" name="Picture 2" descr="Why teachers need to understand how memory works">
            <a:extLst>
              <a:ext uri="{FF2B5EF4-FFF2-40B4-BE49-F238E27FC236}">
                <a16:creationId xmlns:a16="http://schemas.microsoft.com/office/drawing/2014/main" id="{381BE1D9-2EED-4E40-889D-8E54E20706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6"/>
          <a:stretch/>
        </p:blipFill>
        <p:spPr bwMode="auto">
          <a:xfrm>
            <a:off x="1347562" y="1288087"/>
            <a:ext cx="9435750" cy="44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rain Basics: Know Your Brain | National Institute of Neurological  Disorders and Stroke">
            <a:extLst>
              <a:ext uri="{FF2B5EF4-FFF2-40B4-BE49-F238E27FC236}">
                <a16:creationId xmlns:a16="http://schemas.microsoft.com/office/drawing/2014/main" id="{3C60E3E5-76CB-43B2-993E-74E6D5744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82" y="4280918"/>
            <a:ext cx="2827801" cy="230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452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Isca 22-23 Scheme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7BEB8"/>
      </a:accent1>
      <a:accent2>
        <a:srgbClr val="3DCCC7"/>
      </a:accent2>
      <a:accent3>
        <a:srgbClr val="68D8D6"/>
      </a:accent3>
      <a:accent4>
        <a:srgbClr val="9CEAEF"/>
      </a:accent4>
      <a:accent5>
        <a:srgbClr val="C4FFF9"/>
      </a:accent5>
      <a:accent6>
        <a:srgbClr val="00B0F0"/>
      </a:accent6>
      <a:hlink>
        <a:srgbClr val="07BEB8"/>
      </a:hlink>
      <a:folHlink>
        <a:srgbClr val="3DCCC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100000">
              <a:schemeClr val="accent2"/>
            </a:gs>
            <a:gs pos="0">
              <a:srgbClr val="0070C0"/>
            </a:gs>
            <a:gs pos="38000">
              <a:schemeClr val="accent3"/>
            </a:gs>
          </a:gsLst>
          <a:lin ang="0" scaled="1"/>
        </a:gradFill>
        <a:ln>
          <a:noFill/>
        </a:ln>
      </a:spPr>
      <a:bodyPr spcFirstLastPara="1" wrap="square" lIns="91425" tIns="91425" rIns="91425" bIns="91425" anchor="b" anchorCtr="0">
        <a:noAutofit/>
      </a:bodyPr>
      <a:lstStyle>
        <a:defPPr marL="0" marR="0" indent="0" algn="l" rtl="0">
          <a:lnSpc>
            <a:spcPct val="100000"/>
          </a:lnSpc>
          <a:spcBef>
            <a:spcPts val="0"/>
          </a:spcBef>
          <a:spcAft>
            <a:spcPts val="0"/>
          </a:spcAft>
          <a:buNone/>
          <a:defRPr dirty="0">
            <a:gradFill>
              <a:gsLst>
                <a:gs pos="100000">
                  <a:schemeClr val="accent2"/>
                </a:gs>
                <a:gs pos="0">
                  <a:srgbClr val="0070C0"/>
                </a:gs>
                <a:gs pos="38000">
                  <a:schemeClr val="accent3"/>
                </a:gs>
              </a:gsLst>
              <a:lin ang="0" scaled="1"/>
            </a:gradFill>
            <a:latin typeface="Lucida Bright" panose="020406020505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Isca 22-23 v2.potx" id="{EF45A613-F6FE-47F2-AC01-FDB03C7AA4C6}" vid="{98A18AE6-0471-4EA7-A41A-3EE0F2B32139}"/>
    </a:ext>
  </a:extLst>
</a:theme>
</file>

<file path=ppt/theme/theme2.xml><?xml version="1.0" encoding="utf-8"?>
<a:theme xmlns:a="http://schemas.openxmlformats.org/drawingml/2006/main" name="Blank">
  <a:themeElements>
    <a:clrScheme name="Isca 22-23 Scheme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7BEB8"/>
      </a:accent1>
      <a:accent2>
        <a:srgbClr val="3DCCC7"/>
      </a:accent2>
      <a:accent3>
        <a:srgbClr val="68D8D6"/>
      </a:accent3>
      <a:accent4>
        <a:srgbClr val="9CEAEF"/>
      </a:accent4>
      <a:accent5>
        <a:srgbClr val="C4FFF9"/>
      </a:accent5>
      <a:accent6>
        <a:srgbClr val="00B0F0"/>
      </a:accent6>
      <a:hlink>
        <a:srgbClr val="07BEB8"/>
      </a:hlink>
      <a:folHlink>
        <a:srgbClr val="3DCCC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100000">
              <a:schemeClr val="accent2"/>
            </a:gs>
            <a:gs pos="0">
              <a:srgbClr val="0070C0"/>
            </a:gs>
            <a:gs pos="38000">
              <a:schemeClr val="accent3"/>
            </a:gs>
          </a:gsLst>
          <a:lin ang="0" scaled="1"/>
        </a:gradFill>
        <a:ln>
          <a:noFill/>
        </a:ln>
      </a:spPr>
      <a:bodyPr spcFirstLastPara="1" wrap="square" lIns="91425" tIns="91425" rIns="91425" bIns="91425" anchor="b" anchorCtr="0">
        <a:noAutofit/>
      </a:bodyPr>
      <a:lstStyle>
        <a:defPPr marL="0" marR="0" indent="0" algn="l" rtl="0">
          <a:lnSpc>
            <a:spcPct val="100000"/>
          </a:lnSpc>
          <a:spcBef>
            <a:spcPts val="0"/>
          </a:spcBef>
          <a:spcAft>
            <a:spcPts val="0"/>
          </a:spcAft>
          <a:buNone/>
          <a:defRPr dirty="0">
            <a:gradFill>
              <a:gsLst>
                <a:gs pos="100000">
                  <a:schemeClr val="accent2"/>
                </a:gs>
                <a:gs pos="0">
                  <a:srgbClr val="0070C0"/>
                </a:gs>
                <a:gs pos="38000">
                  <a:schemeClr val="accent3"/>
                </a:gs>
              </a:gsLst>
              <a:lin ang="0" scaled="1"/>
            </a:gradFill>
            <a:latin typeface="Lucida Bright" panose="020406020505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Isca 22-23 v2.potx" id="{EF45A613-F6FE-47F2-AC01-FDB03C7AA4C6}" vid="{98A18AE6-0471-4EA7-A41A-3EE0F2B3213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488A8A06BBB4685B27772E7A0A9B6" ma:contentTypeVersion="11" ma:contentTypeDescription="Create a new document." ma:contentTypeScope="" ma:versionID="2255ec9e35c7db06701332c64c0eda08">
  <xsd:schema xmlns:xsd="http://www.w3.org/2001/XMLSchema" xmlns:xs="http://www.w3.org/2001/XMLSchema" xmlns:p="http://schemas.microsoft.com/office/2006/metadata/properties" xmlns:ns3="b815d60b-a096-40c8-ae8f-cc4486a2bcfd" targetNamespace="http://schemas.microsoft.com/office/2006/metadata/properties" ma:root="true" ma:fieldsID="f52a8fe016b52e9d13bff9ff158d62ec" ns3:_="">
    <xsd:import namespace="b815d60b-a096-40c8-ae8f-cc4486a2bc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5d60b-a096-40c8-ae8f-cc4486a2bc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0A9F50-0D96-4923-A46E-508A4399B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15d60b-a096-40c8-ae8f-cc4486a2bc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42340D-AE8C-4C7E-BA64-23604C78AD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9E0C40-7C01-4D58-BE00-1B2FF1272DAF}">
  <ds:schemaRefs>
    <ds:schemaRef ds:uri="http://purl.org/dc/elements/1.1/"/>
    <ds:schemaRef ds:uri="b815d60b-a096-40c8-ae8f-cc4486a2bcfd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Isca 22-23 v2</Template>
  <TotalTime>32890</TotalTime>
  <Words>81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Abadi</vt:lpstr>
      <vt:lpstr>Arial</vt:lpstr>
      <vt:lpstr>Calibri</vt:lpstr>
      <vt:lpstr>Lucida Bright</vt:lpstr>
      <vt:lpstr>Segoe UI</vt:lpstr>
      <vt:lpstr>Wingdings</vt:lpstr>
      <vt:lpstr>Office Theme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Surgeon</dc:creator>
  <cp:lastModifiedBy>Katherine Marment</cp:lastModifiedBy>
  <cp:revision>70</cp:revision>
  <dcterms:created xsi:type="dcterms:W3CDTF">2022-07-30T08:29:07Z</dcterms:created>
  <dcterms:modified xsi:type="dcterms:W3CDTF">2022-11-23T21:04:29Z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0x010100DB8488A8A06BBB4685B27772E7A0A9B6</vt:lpwstr>
  </property>
  <property fmtid="{D5CDD505-2E9C-101B-9397-08002B2CF9AE}" pid="3" name="MediaServiceImageTags">
    <vt:lpwstr/>
  </property>
</Properties>
</file>