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6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36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8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1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50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71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38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55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6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15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127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60F9A-7C50-4092-88C8-6359BA01AB78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45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60F9A-7C50-4092-88C8-6359BA01AB78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7D41E-29BA-45E8-926F-8951C77F49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79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550" y="11346238"/>
            <a:ext cx="784192" cy="61784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21187" y="61476"/>
            <a:ext cx="1581908" cy="369332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ROAD MAP </a:t>
            </a:r>
            <a:r>
              <a:rPr lang="en-GB" b="1" dirty="0" smtClean="0">
                <a:solidFill>
                  <a:schemeClr val="bg1"/>
                </a:solidFill>
              </a:rPr>
              <a:t>OF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04890" y="59090"/>
            <a:ext cx="2183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RE CURRICULUM</a:t>
            </a:r>
            <a:endParaRPr lang="en-GB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1092807" y="544113"/>
            <a:ext cx="5114290" cy="11210772"/>
            <a:chOff x="1092807" y="620313"/>
            <a:chExt cx="5114290" cy="11210772"/>
          </a:xfrm>
        </p:grpSpPr>
        <p:sp>
          <p:nvSpPr>
            <p:cNvPr id="10" name="Rectangle 9"/>
            <p:cNvSpPr/>
            <p:nvPr/>
          </p:nvSpPr>
          <p:spPr>
            <a:xfrm>
              <a:off x="2697135" y="6967344"/>
              <a:ext cx="2124075" cy="7021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97134" y="4890567"/>
              <a:ext cx="2124075" cy="6932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Block Arc 32"/>
            <p:cNvSpPr/>
            <p:nvPr/>
          </p:nvSpPr>
          <p:spPr>
            <a:xfrm rot="5400000">
              <a:off x="3435322" y="4890567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c 33"/>
            <p:cNvSpPr/>
            <p:nvPr/>
          </p:nvSpPr>
          <p:spPr>
            <a:xfrm rot="5400000">
              <a:off x="3778220" y="5259511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>
              <a:off x="2335824" y="5222914"/>
              <a:ext cx="2432994" cy="0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2747294" y="7313346"/>
              <a:ext cx="1914521" cy="9524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 rot="10800000">
              <a:off x="2686699" y="9049277"/>
              <a:ext cx="2124075" cy="6932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Block Arc 47"/>
            <p:cNvSpPr/>
            <p:nvPr/>
          </p:nvSpPr>
          <p:spPr>
            <a:xfrm rot="16200000">
              <a:off x="1300811" y="6970773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9" name="Arc 48"/>
            <p:cNvSpPr/>
            <p:nvPr/>
          </p:nvSpPr>
          <p:spPr>
            <a:xfrm rot="16200000">
              <a:off x="1643711" y="7362873"/>
              <a:ext cx="2085977" cy="2010731"/>
            </a:xfrm>
            <a:prstGeom prst="arc">
              <a:avLst>
                <a:gd name="adj1" fmla="val 10923393"/>
                <a:gd name="adj2" fmla="val 21521388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10800000" flipH="1">
              <a:off x="2739090" y="9410201"/>
              <a:ext cx="2432994" cy="0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1092807" y="11128944"/>
              <a:ext cx="3723047" cy="7021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Block Arc 55"/>
            <p:cNvSpPr/>
            <p:nvPr/>
          </p:nvSpPr>
          <p:spPr>
            <a:xfrm rot="5400000">
              <a:off x="3429966" y="9052167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7" name="Arc 56"/>
            <p:cNvSpPr/>
            <p:nvPr/>
          </p:nvSpPr>
          <p:spPr>
            <a:xfrm rot="5400000">
              <a:off x="3772864" y="9449686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Arc 67"/>
            <p:cNvSpPr/>
            <p:nvPr/>
          </p:nvSpPr>
          <p:spPr>
            <a:xfrm rot="16200000">
              <a:off x="1651917" y="3210252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/>
            <p:cNvSpPr/>
            <p:nvPr/>
          </p:nvSpPr>
          <p:spPr>
            <a:xfrm rot="10800000">
              <a:off x="2686699" y="4891079"/>
              <a:ext cx="2124075" cy="6932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Block Arc 71"/>
            <p:cNvSpPr/>
            <p:nvPr/>
          </p:nvSpPr>
          <p:spPr>
            <a:xfrm rot="16200000">
              <a:off x="1300811" y="2812575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3" name="Arc 72"/>
            <p:cNvSpPr/>
            <p:nvPr/>
          </p:nvSpPr>
          <p:spPr>
            <a:xfrm rot="16200000">
              <a:off x="1643711" y="3204675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2777193" y="5228188"/>
              <a:ext cx="2071684" cy="14289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/>
            <p:cNvSpPr/>
            <p:nvPr/>
          </p:nvSpPr>
          <p:spPr>
            <a:xfrm>
              <a:off x="2687728" y="2812222"/>
              <a:ext cx="2124075" cy="7021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687727" y="735445"/>
              <a:ext cx="2124075" cy="6932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Right Arrow 104"/>
            <p:cNvSpPr/>
            <p:nvPr/>
          </p:nvSpPr>
          <p:spPr>
            <a:xfrm rot="11855447">
              <a:off x="2138705" y="620313"/>
              <a:ext cx="1021233" cy="438184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Block Arc 77"/>
            <p:cNvSpPr/>
            <p:nvPr/>
          </p:nvSpPr>
          <p:spPr>
            <a:xfrm rot="5400000">
              <a:off x="3425915" y="735445"/>
              <a:ext cx="2771775" cy="2771775"/>
            </a:xfrm>
            <a:prstGeom prst="blockArc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79" name="Arc 78"/>
            <p:cNvSpPr/>
            <p:nvPr/>
          </p:nvSpPr>
          <p:spPr>
            <a:xfrm rot="5400000">
              <a:off x="3768813" y="1104389"/>
              <a:ext cx="2085977" cy="2010731"/>
            </a:xfrm>
            <a:prstGeom prst="arc">
              <a:avLst>
                <a:gd name="adj1" fmla="val 10923393"/>
                <a:gd name="adj2" fmla="val 158430"/>
              </a:avLst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0" name="Straight Connector 79"/>
            <p:cNvCxnSpPr/>
            <p:nvPr/>
          </p:nvCxnSpPr>
          <p:spPr>
            <a:xfrm flipH="1">
              <a:off x="2326417" y="1067792"/>
              <a:ext cx="2432994" cy="0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76" idx="1"/>
            </p:cNvCxnSpPr>
            <p:nvPr/>
          </p:nvCxnSpPr>
          <p:spPr>
            <a:xfrm flipH="1">
              <a:off x="2687728" y="3153769"/>
              <a:ext cx="1914522" cy="9524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391344" y="11480014"/>
              <a:ext cx="3335486" cy="19887"/>
            </a:xfrm>
            <a:prstGeom prst="line">
              <a:avLst/>
            </a:prstGeom>
            <a:ln w="3810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ight Arrow 103"/>
            <p:cNvSpPr/>
            <p:nvPr/>
          </p:nvSpPr>
          <p:spPr>
            <a:xfrm rot="9658057">
              <a:off x="2151918" y="1133444"/>
              <a:ext cx="1021233" cy="438184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347780" y="8906198"/>
            <a:ext cx="936720" cy="968125"/>
            <a:chOff x="5026498" y="8883542"/>
            <a:chExt cx="936720" cy="968125"/>
          </a:xfrm>
        </p:grpSpPr>
        <p:sp>
          <p:nvSpPr>
            <p:cNvPr id="91" name="Teardrop 90"/>
            <p:cNvSpPr/>
            <p:nvPr/>
          </p:nvSpPr>
          <p:spPr>
            <a:xfrm rot="8055389">
              <a:off x="5026498" y="8883542"/>
              <a:ext cx="936720" cy="936720"/>
            </a:xfrm>
            <a:prstGeom prst="teardrop">
              <a:avLst>
                <a:gd name="adj" fmla="val 124792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5234744" y="8928337"/>
              <a:ext cx="3714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/>
                <a:t>8</a:t>
              </a:r>
              <a:endParaRPr lang="en-GB" sz="5400" b="1" dirty="0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2180961" y="6081690"/>
            <a:ext cx="936720" cy="968125"/>
            <a:chOff x="5026498" y="8883542"/>
            <a:chExt cx="936720" cy="968125"/>
          </a:xfrm>
        </p:grpSpPr>
        <p:sp>
          <p:nvSpPr>
            <p:cNvPr id="95" name="Teardrop 94"/>
            <p:cNvSpPr/>
            <p:nvPr/>
          </p:nvSpPr>
          <p:spPr>
            <a:xfrm rot="8055389">
              <a:off x="5026498" y="8883542"/>
              <a:ext cx="936720" cy="936720"/>
            </a:xfrm>
            <a:prstGeom prst="teardrop">
              <a:avLst>
                <a:gd name="adj" fmla="val 124792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34744" y="8928337"/>
              <a:ext cx="37147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/>
                <a:t>9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2420549" y="1844862"/>
            <a:ext cx="990010" cy="936720"/>
            <a:chOff x="5026498" y="8883542"/>
            <a:chExt cx="990010" cy="936720"/>
          </a:xfrm>
        </p:grpSpPr>
        <p:sp>
          <p:nvSpPr>
            <p:cNvPr id="98" name="Teardrop 97"/>
            <p:cNvSpPr/>
            <p:nvPr/>
          </p:nvSpPr>
          <p:spPr>
            <a:xfrm rot="8055389">
              <a:off x="5026498" y="8883542"/>
              <a:ext cx="936720" cy="936720"/>
            </a:xfrm>
            <a:prstGeom prst="teardrop">
              <a:avLst>
                <a:gd name="adj" fmla="val 124792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062722" y="8890237"/>
              <a:ext cx="9537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/>
                <a:t>11</a:t>
              </a:r>
              <a:endParaRPr lang="en-GB" sz="5400" b="1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4613716" y="4303206"/>
            <a:ext cx="990010" cy="936720"/>
            <a:chOff x="5026498" y="8883542"/>
            <a:chExt cx="990010" cy="936720"/>
          </a:xfrm>
        </p:grpSpPr>
        <p:sp>
          <p:nvSpPr>
            <p:cNvPr id="102" name="Teardrop 101"/>
            <p:cNvSpPr/>
            <p:nvPr/>
          </p:nvSpPr>
          <p:spPr>
            <a:xfrm rot="8055389">
              <a:off x="5026498" y="8883542"/>
              <a:ext cx="936720" cy="936720"/>
            </a:xfrm>
            <a:prstGeom prst="teardrop">
              <a:avLst>
                <a:gd name="adj" fmla="val 124792"/>
              </a:avLst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62722" y="8890237"/>
              <a:ext cx="95378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400" b="1" dirty="0" smtClean="0"/>
                <a:t>10</a:t>
              </a:r>
              <a:endParaRPr lang="en-GB" sz="5400" b="1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743836" y="8151874"/>
            <a:ext cx="925793" cy="1152716"/>
            <a:chOff x="-3003500" y="8648801"/>
            <a:chExt cx="925793" cy="969719"/>
          </a:xfrm>
        </p:grpSpPr>
        <p:sp>
          <p:nvSpPr>
            <p:cNvPr id="107" name="TextBox 106"/>
            <p:cNvSpPr txBox="1"/>
            <p:nvPr/>
          </p:nvSpPr>
          <p:spPr>
            <a:xfrm>
              <a:off x="-3003500" y="8648801"/>
              <a:ext cx="925793" cy="388374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Introduction to Philosophy Assessment </a:t>
              </a:r>
              <a:endParaRPr lang="en-GB" sz="800" dirty="0"/>
            </a:p>
          </p:txBody>
        </p:sp>
        <p:cxnSp>
          <p:nvCxnSpPr>
            <p:cNvPr id="109" name="Straight Arrow Connector 108"/>
            <p:cNvCxnSpPr>
              <a:stCxn id="107" idx="2"/>
            </p:cNvCxnSpPr>
            <p:nvPr/>
          </p:nvCxnSpPr>
          <p:spPr>
            <a:xfrm>
              <a:off x="-2540603" y="9037175"/>
              <a:ext cx="0" cy="581345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/>
          <p:cNvGrpSpPr/>
          <p:nvPr/>
        </p:nvGrpSpPr>
        <p:grpSpPr>
          <a:xfrm>
            <a:off x="2803311" y="10118710"/>
            <a:ext cx="925793" cy="1121148"/>
            <a:chOff x="-1029010" y="10358866"/>
            <a:chExt cx="925793" cy="1121148"/>
          </a:xfrm>
        </p:grpSpPr>
        <p:sp>
          <p:nvSpPr>
            <p:cNvPr id="112" name="TextBox 111"/>
            <p:cNvSpPr txBox="1"/>
            <p:nvPr/>
          </p:nvSpPr>
          <p:spPr>
            <a:xfrm>
              <a:off x="-1029010" y="10358866"/>
              <a:ext cx="925793" cy="338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Christian Practices </a:t>
              </a:r>
              <a:endParaRPr lang="en-GB" sz="800" dirty="0"/>
            </a:p>
          </p:txBody>
        </p:sp>
        <p:cxnSp>
          <p:nvCxnSpPr>
            <p:cNvPr id="113" name="Straight Arrow Connector 112"/>
            <p:cNvCxnSpPr>
              <a:stCxn id="112" idx="2"/>
            </p:cNvCxnSpPr>
            <p:nvPr/>
          </p:nvCxnSpPr>
          <p:spPr>
            <a:xfrm>
              <a:off x="-566113" y="10697420"/>
              <a:ext cx="0" cy="7825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TextBox 113"/>
          <p:cNvSpPr txBox="1"/>
          <p:nvPr/>
        </p:nvSpPr>
        <p:spPr>
          <a:xfrm>
            <a:off x="26732" y="1389684"/>
            <a:ext cx="1787286" cy="170816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Teaching</a:t>
            </a:r>
          </a:p>
          <a:p>
            <a:r>
              <a:rPr lang="en-GB" sz="1050" dirty="0" smtClean="0"/>
              <a:t>Academia</a:t>
            </a:r>
          </a:p>
          <a:p>
            <a:r>
              <a:rPr lang="en-GB" sz="1050" dirty="0" smtClean="0"/>
              <a:t>Journalism</a:t>
            </a:r>
          </a:p>
          <a:p>
            <a:r>
              <a:rPr lang="en-GB" sz="1050" dirty="0" smtClean="0"/>
              <a:t>Business Management </a:t>
            </a:r>
          </a:p>
          <a:p>
            <a:r>
              <a:rPr lang="en-GB" sz="1050" dirty="0" smtClean="0"/>
              <a:t>Solicitor</a:t>
            </a:r>
          </a:p>
          <a:p>
            <a:r>
              <a:rPr lang="en-GB" sz="1050" dirty="0" smtClean="0"/>
              <a:t>Barrister</a:t>
            </a:r>
          </a:p>
          <a:p>
            <a:r>
              <a:rPr lang="en-GB" sz="1050" dirty="0" smtClean="0"/>
              <a:t>Police</a:t>
            </a:r>
          </a:p>
          <a:p>
            <a:r>
              <a:rPr lang="en-GB" sz="1050" dirty="0" smtClean="0"/>
              <a:t>Nurse</a:t>
            </a:r>
          </a:p>
          <a:p>
            <a:r>
              <a:rPr lang="en-GB" sz="1050" dirty="0" smtClean="0"/>
              <a:t>Chaplain</a:t>
            </a:r>
          </a:p>
          <a:p>
            <a:r>
              <a:rPr lang="en-GB" sz="1050" dirty="0" smtClean="0"/>
              <a:t>International Relations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74776" y="514454"/>
            <a:ext cx="102143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A Level Religious Studies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A Level Philosophy</a:t>
            </a:r>
            <a:endParaRPr lang="en-GB" sz="1100" dirty="0"/>
          </a:p>
        </p:txBody>
      </p:sp>
      <p:sp>
        <p:nvSpPr>
          <p:cNvPr id="117" name="TextBox 116"/>
          <p:cNvSpPr txBox="1"/>
          <p:nvPr/>
        </p:nvSpPr>
        <p:spPr>
          <a:xfrm>
            <a:off x="1999277" y="11835338"/>
            <a:ext cx="2978548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Developing opinions grounded in knowledge</a:t>
            </a:r>
            <a:endParaRPr lang="en-GB" sz="1200" dirty="0"/>
          </a:p>
        </p:txBody>
      </p:sp>
      <p:sp>
        <p:nvSpPr>
          <p:cNvPr id="118" name="Bent Arrow 117"/>
          <p:cNvSpPr/>
          <p:nvPr/>
        </p:nvSpPr>
        <p:spPr>
          <a:xfrm rot="16200000" flipH="1">
            <a:off x="768318" y="869619"/>
            <a:ext cx="568913" cy="461088"/>
          </a:xfrm>
          <a:prstGeom prst="ben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137473" y="10668216"/>
            <a:ext cx="925793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dirty="0" smtClean="0"/>
              <a:t>Jewish Practices </a:t>
            </a:r>
            <a:endParaRPr lang="en-GB" sz="800" dirty="0"/>
          </a:p>
        </p:txBody>
      </p:sp>
      <p:cxnSp>
        <p:nvCxnSpPr>
          <p:cNvPr id="59" name="Straight Arrow Connector 58"/>
          <p:cNvCxnSpPr>
            <a:stCxn id="58" idx="2"/>
          </p:cNvCxnSpPr>
          <p:nvPr/>
        </p:nvCxnSpPr>
        <p:spPr>
          <a:xfrm flipH="1">
            <a:off x="1600369" y="10883660"/>
            <a:ext cx="1" cy="53009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192243" y="10618269"/>
            <a:ext cx="925793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dirty="0" smtClean="0"/>
              <a:t>Christian Beliefs </a:t>
            </a:r>
            <a:endParaRPr lang="en-GB" sz="800" dirty="0"/>
          </a:p>
        </p:txBody>
      </p:sp>
      <p:cxnSp>
        <p:nvCxnSpPr>
          <p:cNvPr id="61" name="Straight Arrow Connector 60"/>
          <p:cNvCxnSpPr>
            <a:stCxn id="60" idx="2"/>
          </p:cNvCxnSpPr>
          <p:nvPr/>
        </p:nvCxnSpPr>
        <p:spPr>
          <a:xfrm flipH="1">
            <a:off x="2651320" y="10833713"/>
            <a:ext cx="3820" cy="537603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447942" y="10872997"/>
            <a:ext cx="925793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dirty="0" smtClean="0"/>
              <a:t>Islam Beliefs </a:t>
            </a:r>
            <a:endParaRPr lang="en-GB" sz="800" dirty="0"/>
          </a:p>
        </p:txBody>
      </p:sp>
      <p:cxnSp>
        <p:nvCxnSpPr>
          <p:cNvPr id="63" name="Straight Arrow Connector 62"/>
          <p:cNvCxnSpPr>
            <a:stCxn id="62" idx="2"/>
          </p:cNvCxnSpPr>
          <p:nvPr/>
        </p:nvCxnSpPr>
        <p:spPr>
          <a:xfrm flipH="1">
            <a:off x="4903975" y="11088441"/>
            <a:ext cx="6864" cy="52896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4040120" y="10844518"/>
            <a:ext cx="1107" cy="851871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464936" y="10502722"/>
            <a:ext cx="1098807" cy="33855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dirty="0" smtClean="0"/>
              <a:t>Christianity Assessment </a:t>
            </a:r>
            <a:endParaRPr lang="en-GB" sz="800" dirty="0"/>
          </a:p>
        </p:txBody>
      </p:sp>
      <p:cxnSp>
        <p:nvCxnSpPr>
          <p:cNvPr id="67" name="Straight Arrow Connector 66"/>
          <p:cNvCxnSpPr>
            <a:stCxn id="69" idx="2"/>
          </p:cNvCxnSpPr>
          <p:nvPr/>
        </p:nvCxnSpPr>
        <p:spPr>
          <a:xfrm flipH="1">
            <a:off x="6104804" y="10338198"/>
            <a:ext cx="1" cy="499737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555401" y="10122754"/>
            <a:ext cx="1098807" cy="215444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dirty="0" smtClean="0"/>
              <a:t>Islam Assessment </a:t>
            </a:r>
            <a:endParaRPr lang="en-GB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5019302" y="10449777"/>
            <a:ext cx="1007684" cy="21544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dirty="0" smtClean="0"/>
              <a:t>Islamic Practices </a:t>
            </a:r>
            <a:endParaRPr lang="en-GB" sz="800" dirty="0"/>
          </a:p>
        </p:txBody>
      </p:sp>
      <p:cxnSp>
        <p:nvCxnSpPr>
          <p:cNvPr id="75" name="Straight Arrow Connector 74"/>
          <p:cNvCxnSpPr>
            <a:stCxn id="70" idx="2"/>
          </p:cNvCxnSpPr>
          <p:nvPr/>
        </p:nvCxnSpPr>
        <p:spPr>
          <a:xfrm flipH="1">
            <a:off x="5507328" y="10665221"/>
            <a:ext cx="15816" cy="86851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4745846" y="8299884"/>
            <a:ext cx="925793" cy="1121148"/>
            <a:chOff x="-1029010" y="10358866"/>
            <a:chExt cx="925793" cy="1121148"/>
          </a:xfrm>
        </p:grpSpPr>
        <p:sp>
          <p:nvSpPr>
            <p:cNvPr id="83" name="TextBox 82"/>
            <p:cNvSpPr txBox="1"/>
            <p:nvPr/>
          </p:nvSpPr>
          <p:spPr>
            <a:xfrm>
              <a:off x="-1029010" y="10358866"/>
              <a:ext cx="925793" cy="338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Introduction to Philosophy </a:t>
              </a:r>
              <a:endParaRPr lang="en-GB" sz="800" dirty="0"/>
            </a:p>
          </p:txBody>
        </p:sp>
        <p:cxnSp>
          <p:nvCxnSpPr>
            <p:cNvPr id="84" name="Straight Arrow Connector 83"/>
            <p:cNvCxnSpPr>
              <a:stCxn id="83" idx="2"/>
            </p:cNvCxnSpPr>
            <p:nvPr/>
          </p:nvCxnSpPr>
          <p:spPr>
            <a:xfrm>
              <a:off x="-566113" y="10697420"/>
              <a:ext cx="0" cy="7825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1647885" y="10204699"/>
            <a:ext cx="925793" cy="1260204"/>
            <a:chOff x="-3003500" y="8722651"/>
            <a:chExt cx="925793" cy="895869"/>
          </a:xfrm>
        </p:grpSpPr>
        <p:sp>
          <p:nvSpPr>
            <p:cNvPr id="90" name="TextBox 89"/>
            <p:cNvSpPr txBox="1"/>
            <p:nvPr/>
          </p:nvSpPr>
          <p:spPr>
            <a:xfrm>
              <a:off x="-3003500" y="8722651"/>
              <a:ext cx="925793" cy="240675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Judaism Assessment </a:t>
              </a:r>
              <a:endParaRPr lang="en-GB" sz="800" dirty="0"/>
            </a:p>
          </p:txBody>
        </p:sp>
        <p:cxnSp>
          <p:nvCxnSpPr>
            <p:cNvPr id="100" name="Straight Arrow Connector 99"/>
            <p:cNvCxnSpPr>
              <a:stCxn id="90" idx="2"/>
            </p:cNvCxnSpPr>
            <p:nvPr/>
          </p:nvCxnSpPr>
          <p:spPr>
            <a:xfrm>
              <a:off x="-2540603" y="8963326"/>
              <a:ext cx="0" cy="655194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4548822" y="6293902"/>
            <a:ext cx="925793" cy="1008598"/>
            <a:chOff x="-1029010" y="10297311"/>
            <a:chExt cx="925793" cy="1008598"/>
          </a:xfrm>
        </p:grpSpPr>
        <p:sp>
          <p:nvSpPr>
            <p:cNvPr id="108" name="TextBox 107"/>
            <p:cNvSpPr txBox="1"/>
            <p:nvPr/>
          </p:nvSpPr>
          <p:spPr>
            <a:xfrm>
              <a:off x="-1029010" y="10297311"/>
              <a:ext cx="925793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Christian Practices </a:t>
              </a:r>
              <a:r>
                <a:rPr lang="en-GB" sz="800" dirty="0" err="1" smtClean="0"/>
                <a:t>AQA</a:t>
              </a:r>
              <a:r>
                <a:rPr lang="en-GB" sz="800" dirty="0" smtClean="0"/>
                <a:t> GCSE</a:t>
              </a:r>
              <a:endParaRPr lang="en-GB" sz="800" dirty="0"/>
            </a:p>
          </p:txBody>
        </p:sp>
        <p:cxnSp>
          <p:nvCxnSpPr>
            <p:cNvPr id="119" name="Straight Arrow Connector 118"/>
            <p:cNvCxnSpPr>
              <a:stCxn id="108" idx="2"/>
            </p:cNvCxnSpPr>
            <p:nvPr/>
          </p:nvCxnSpPr>
          <p:spPr>
            <a:xfrm>
              <a:off x="-566113" y="10758976"/>
              <a:ext cx="0" cy="54693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5519490" y="5800498"/>
            <a:ext cx="925793" cy="1152716"/>
            <a:chOff x="-2700890" y="8467604"/>
            <a:chExt cx="925793" cy="969718"/>
          </a:xfrm>
        </p:grpSpPr>
        <p:sp>
          <p:nvSpPr>
            <p:cNvPr id="121" name="TextBox 120"/>
            <p:cNvSpPr txBox="1"/>
            <p:nvPr/>
          </p:nvSpPr>
          <p:spPr>
            <a:xfrm>
              <a:off x="-2700890" y="8467604"/>
              <a:ext cx="925793" cy="388374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Christian Practices Assessment </a:t>
              </a:r>
              <a:endParaRPr lang="en-GB" sz="800" dirty="0"/>
            </a:p>
          </p:txBody>
        </p:sp>
        <p:cxnSp>
          <p:nvCxnSpPr>
            <p:cNvPr id="122" name="Straight Arrow Connector 121"/>
            <p:cNvCxnSpPr>
              <a:stCxn id="121" idx="2"/>
            </p:cNvCxnSpPr>
            <p:nvPr/>
          </p:nvCxnSpPr>
          <p:spPr>
            <a:xfrm>
              <a:off x="-2237993" y="8855978"/>
              <a:ext cx="0" cy="581344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2625422" y="8374955"/>
            <a:ext cx="925793" cy="947043"/>
            <a:chOff x="-2596890" y="9430798"/>
            <a:chExt cx="925793" cy="947043"/>
          </a:xfrm>
        </p:grpSpPr>
        <p:sp>
          <p:nvSpPr>
            <p:cNvPr id="124" name="TextBox 123"/>
            <p:cNvSpPr txBox="1"/>
            <p:nvPr/>
          </p:nvSpPr>
          <p:spPr>
            <a:xfrm>
              <a:off x="-2596890" y="9430798"/>
              <a:ext cx="925793" cy="338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Religion in the Media </a:t>
              </a:r>
              <a:endParaRPr lang="en-GB" sz="800" dirty="0"/>
            </a:p>
          </p:txBody>
        </p:sp>
        <p:cxnSp>
          <p:nvCxnSpPr>
            <p:cNvPr id="125" name="Straight Arrow Connector 124"/>
            <p:cNvCxnSpPr>
              <a:stCxn id="124" idx="2"/>
            </p:cNvCxnSpPr>
            <p:nvPr/>
          </p:nvCxnSpPr>
          <p:spPr>
            <a:xfrm>
              <a:off x="-2133993" y="9769352"/>
              <a:ext cx="0" cy="60848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>
            <a:off x="1640168" y="8416769"/>
            <a:ext cx="925793" cy="815023"/>
            <a:chOff x="-4137524" y="9760030"/>
            <a:chExt cx="925793" cy="685636"/>
          </a:xfrm>
        </p:grpSpPr>
        <p:sp>
          <p:nvSpPr>
            <p:cNvPr id="130" name="TextBox 129"/>
            <p:cNvSpPr txBox="1"/>
            <p:nvPr/>
          </p:nvSpPr>
          <p:spPr>
            <a:xfrm>
              <a:off x="-4137524" y="9760030"/>
              <a:ext cx="925793" cy="388374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Religion in the Media Assessment </a:t>
              </a:r>
              <a:endParaRPr lang="en-GB" sz="800" dirty="0"/>
            </a:p>
          </p:txBody>
        </p:sp>
        <p:cxnSp>
          <p:nvCxnSpPr>
            <p:cNvPr id="131" name="Straight Arrow Connector 130"/>
            <p:cNvCxnSpPr>
              <a:stCxn id="130" idx="2"/>
            </p:cNvCxnSpPr>
            <p:nvPr/>
          </p:nvCxnSpPr>
          <p:spPr>
            <a:xfrm>
              <a:off x="-3674627" y="10148404"/>
              <a:ext cx="0" cy="297262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 131"/>
          <p:cNvGrpSpPr/>
          <p:nvPr/>
        </p:nvGrpSpPr>
        <p:grpSpPr>
          <a:xfrm>
            <a:off x="947744" y="7679479"/>
            <a:ext cx="1163037" cy="1135416"/>
            <a:chOff x="-1012891" y="10595344"/>
            <a:chExt cx="925793" cy="1565065"/>
          </a:xfrm>
        </p:grpSpPr>
        <p:sp>
          <p:nvSpPr>
            <p:cNvPr id="133" name="TextBox 132"/>
            <p:cNvSpPr txBox="1"/>
            <p:nvPr/>
          </p:nvSpPr>
          <p:spPr>
            <a:xfrm>
              <a:off x="-1012891" y="10595344"/>
              <a:ext cx="925793" cy="29696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Sikh Beliefs  </a:t>
              </a:r>
              <a:endParaRPr lang="en-GB" sz="800" dirty="0"/>
            </a:p>
          </p:txBody>
        </p:sp>
        <p:cxnSp>
          <p:nvCxnSpPr>
            <p:cNvPr id="134" name="Straight Arrow Connector 133"/>
            <p:cNvCxnSpPr>
              <a:stCxn id="133" idx="2"/>
            </p:cNvCxnSpPr>
            <p:nvPr/>
          </p:nvCxnSpPr>
          <p:spPr>
            <a:xfrm>
              <a:off x="-549994" y="10892313"/>
              <a:ext cx="0" cy="126809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1455216" y="6231236"/>
            <a:ext cx="1014905" cy="922877"/>
            <a:chOff x="-3008811" y="8070992"/>
            <a:chExt cx="925793" cy="904507"/>
          </a:xfrm>
        </p:grpSpPr>
        <p:sp>
          <p:nvSpPr>
            <p:cNvPr id="136" name="TextBox 135"/>
            <p:cNvSpPr txBox="1"/>
            <p:nvPr/>
          </p:nvSpPr>
          <p:spPr>
            <a:xfrm>
              <a:off x="-3008811" y="8070992"/>
              <a:ext cx="925793" cy="211156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Sikhism Assessment </a:t>
              </a:r>
              <a:endParaRPr lang="en-GB" sz="800" dirty="0"/>
            </a:p>
          </p:txBody>
        </p:sp>
        <p:cxnSp>
          <p:nvCxnSpPr>
            <p:cNvPr id="137" name="Straight Arrow Connector 136"/>
            <p:cNvCxnSpPr>
              <a:stCxn id="136" idx="2"/>
            </p:cNvCxnSpPr>
            <p:nvPr/>
          </p:nvCxnSpPr>
          <p:spPr>
            <a:xfrm>
              <a:off x="-2545914" y="8282148"/>
              <a:ext cx="0" cy="693351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0" name="Group 149"/>
          <p:cNvGrpSpPr/>
          <p:nvPr/>
        </p:nvGrpSpPr>
        <p:grpSpPr>
          <a:xfrm>
            <a:off x="5511319" y="4698001"/>
            <a:ext cx="1202804" cy="722041"/>
            <a:chOff x="-2942083" y="9128741"/>
            <a:chExt cx="857408" cy="888542"/>
          </a:xfrm>
        </p:grpSpPr>
        <p:sp>
          <p:nvSpPr>
            <p:cNvPr id="151" name="TextBox 150"/>
            <p:cNvSpPr txBox="1"/>
            <p:nvPr/>
          </p:nvSpPr>
          <p:spPr>
            <a:xfrm>
              <a:off x="-2814767" y="9128741"/>
              <a:ext cx="730092" cy="416624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Buddhist Beliefs Assessment </a:t>
              </a:r>
              <a:endParaRPr lang="en-GB" sz="800" dirty="0"/>
            </a:p>
          </p:txBody>
        </p:sp>
        <p:cxnSp>
          <p:nvCxnSpPr>
            <p:cNvPr id="152" name="Straight Arrow Connector 151"/>
            <p:cNvCxnSpPr>
              <a:stCxn id="151" idx="2"/>
            </p:cNvCxnSpPr>
            <p:nvPr/>
          </p:nvCxnSpPr>
          <p:spPr>
            <a:xfrm flipH="1">
              <a:off x="-2942083" y="9545365"/>
              <a:ext cx="492362" cy="471918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152"/>
          <p:cNvGrpSpPr/>
          <p:nvPr/>
        </p:nvGrpSpPr>
        <p:grpSpPr>
          <a:xfrm>
            <a:off x="4100847" y="3807498"/>
            <a:ext cx="925793" cy="1421789"/>
            <a:chOff x="-1029010" y="10297311"/>
            <a:chExt cx="925793" cy="1421789"/>
          </a:xfrm>
        </p:grpSpPr>
        <p:sp>
          <p:nvSpPr>
            <p:cNvPr id="154" name="TextBox 153"/>
            <p:cNvSpPr txBox="1"/>
            <p:nvPr/>
          </p:nvSpPr>
          <p:spPr>
            <a:xfrm>
              <a:off x="-1029010" y="10297311"/>
              <a:ext cx="925793" cy="46166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Buddhist Practices </a:t>
              </a:r>
              <a:r>
                <a:rPr lang="en-GB" sz="800" dirty="0" err="1" smtClean="0"/>
                <a:t>AQA</a:t>
              </a:r>
              <a:r>
                <a:rPr lang="en-GB" sz="800" dirty="0" smtClean="0"/>
                <a:t> GCSE</a:t>
              </a:r>
              <a:endParaRPr lang="en-GB" sz="800" dirty="0"/>
            </a:p>
          </p:txBody>
        </p:sp>
        <p:cxnSp>
          <p:nvCxnSpPr>
            <p:cNvPr id="155" name="Straight Arrow Connector 154"/>
            <p:cNvCxnSpPr>
              <a:stCxn id="154" idx="2"/>
            </p:cNvCxnSpPr>
            <p:nvPr/>
          </p:nvCxnSpPr>
          <p:spPr>
            <a:xfrm>
              <a:off x="-566113" y="10758976"/>
              <a:ext cx="0" cy="9601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" name="Group 159"/>
          <p:cNvGrpSpPr/>
          <p:nvPr/>
        </p:nvGrpSpPr>
        <p:grpSpPr>
          <a:xfrm>
            <a:off x="2747324" y="3961008"/>
            <a:ext cx="925793" cy="1104029"/>
            <a:chOff x="-720583" y="9995971"/>
            <a:chExt cx="925793" cy="1406631"/>
          </a:xfrm>
        </p:grpSpPr>
        <p:sp>
          <p:nvSpPr>
            <p:cNvPr id="161" name="TextBox 160"/>
            <p:cNvSpPr txBox="1"/>
            <p:nvPr/>
          </p:nvSpPr>
          <p:spPr>
            <a:xfrm>
              <a:off x="-720583" y="9995971"/>
              <a:ext cx="925793" cy="43134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Religion Revision / Exam Technique</a:t>
              </a:r>
              <a:endParaRPr lang="en-GB" sz="800" dirty="0"/>
            </a:p>
          </p:txBody>
        </p:sp>
        <p:cxnSp>
          <p:nvCxnSpPr>
            <p:cNvPr id="162" name="Straight Arrow Connector 161"/>
            <p:cNvCxnSpPr>
              <a:stCxn id="161" idx="2"/>
            </p:cNvCxnSpPr>
            <p:nvPr/>
          </p:nvCxnSpPr>
          <p:spPr>
            <a:xfrm>
              <a:off x="-257686" y="10427319"/>
              <a:ext cx="0" cy="97528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Group 162"/>
          <p:cNvGrpSpPr/>
          <p:nvPr/>
        </p:nvGrpSpPr>
        <p:grpSpPr>
          <a:xfrm>
            <a:off x="3627867" y="4352499"/>
            <a:ext cx="746153" cy="1110225"/>
            <a:chOff x="-2765314" y="9008566"/>
            <a:chExt cx="680639" cy="1088125"/>
          </a:xfrm>
        </p:grpSpPr>
        <p:sp>
          <p:nvSpPr>
            <p:cNvPr id="164" name="TextBox 163"/>
            <p:cNvSpPr txBox="1"/>
            <p:nvPr/>
          </p:nvSpPr>
          <p:spPr>
            <a:xfrm>
              <a:off x="-2765314" y="9008566"/>
              <a:ext cx="680639" cy="452475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Buddhist Practices Assessment </a:t>
              </a:r>
              <a:endParaRPr lang="en-GB" sz="800" dirty="0"/>
            </a:p>
          </p:txBody>
        </p:sp>
        <p:cxnSp>
          <p:nvCxnSpPr>
            <p:cNvPr id="165" name="Straight Arrow Connector 164"/>
            <p:cNvCxnSpPr>
              <a:stCxn id="164" idx="2"/>
            </p:cNvCxnSpPr>
            <p:nvPr/>
          </p:nvCxnSpPr>
          <p:spPr>
            <a:xfrm flipH="1">
              <a:off x="-2429874" y="9461041"/>
              <a:ext cx="4880" cy="635650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Group 165"/>
          <p:cNvGrpSpPr/>
          <p:nvPr/>
        </p:nvGrpSpPr>
        <p:grpSpPr>
          <a:xfrm>
            <a:off x="1992396" y="4268866"/>
            <a:ext cx="725371" cy="1050583"/>
            <a:chOff x="-2746357" y="9075899"/>
            <a:chExt cx="661682" cy="986196"/>
          </a:xfrm>
        </p:grpSpPr>
        <p:sp>
          <p:nvSpPr>
            <p:cNvPr id="167" name="TextBox 166"/>
            <p:cNvSpPr txBox="1"/>
            <p:nvPr/>
          </p:nvSpPr>
          <p:spPr>
            <a:xfrm>
              <a:off x="-2746357" y="9075899"/>
              <a:ext cx="661682" cy="317805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Religion Assessment </a:t>
              </a:r>
              <a:endParaRPr lang="en-GB" sz="800" dirty="0"/>
            </a:p>
          </p:txBody>
        </p:sp>
        <p:cxnSp>
          <p:nvCxnSpPr>
            <p:cNvPr id="168" name="Straight Arrow Connector 167"/>
            <p:cNvCxnSpPr>
              <a:stCxn id="167" idx="2"/>
            </p:cNvCxnSpPr>
            <p:nvPr/>
          </p:nvCxnSpPr>
          <p:spPr>
            <a:xfrm>
              <a:off x="-2415516" y="9393704"/>
              <a:ext cx="7347" cy="668391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9" name="Group 168"/>
          <p:cNvGrpSpPr/>
          <p:nvPr/>
        </p:nvGrpSpPr>
        <p:grpSpPr>
          <a:xfrm>
            <a:off x="1296501" y="3658092"/>
            <a:ext cx="925793" cy="1360234"/>
            <a:chOff x="-1029010" y="10358866"/>
            <a:chExt cx="925793" cy="1360234"/>
          </a:xfrm>
        </p:grpSpPr>
        <p:sp>
          <p:nvSpPr>
            <p:cNvPr id="170" name="TextBox 169"/>
            <p:cNvSpPr txBox="1"/>
            <p:nvPr/>
          </p:nvSpPr>
          <p:spPr>
            <a:xfrm>
              <a:off x="-1029010" y="10358866"/>
              <a:ext cx="925793" cy="338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Theme B &amp; D </a:t>
              </a:r>
              <a:r>
                <a:rPr lang="en-GB" sz="800" dirty="0" err="1" smtClean="0"/>
                <a:t>AQA</a:t>
              </a:r>
              <a:r>
                <a:rPr lang="en-GB" sz="800" dirty="0" smtClean="0"/>
                <a:t> GCSE</a:t>
              </a:r>
              <a:endParaRPr lang="en-GB" sz="800" dirty="0"/>
            </a:p>
          </p:txBody>
        </p:sp>
        <p:cxnSp>
          <p:nvCxnSpPr>
            <p:cNvPr id="171" name="Straight Arrow Connector 170"/>
            <p:cNvCxnSpPr>
              <a:stCxn id="170" idx="2"/>
            </p:cNvCxnSpPr>
            <p:nvPr/>
          </p:nvCxnSpPr>
          <p:spPr>
            <a:xfrm>
              <a:off x="-566113" y="10697420"/>
              <a:ext cx="0" cy="102168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/>
        </p:nvGrpSpPr>
        <p:grpSpPr>
          <a:xfrm>
            <a:off x="628002" y="3150611"/>
            <a:ext cx="1397862" cy="338554"/>
            <a:chOff x="-2765314" y="9068896"/>
            <a:chExt cx="1275126" cy="331816"/>
          </a:xfrm>
        </p:grpSpPr>
        <p:sp>
          <p:nvSpPr>
            <p:cNvPr id="180" name="TextBox 179"/>
            <p:cNvSpPr txBox="1"/>
            <p:nvPr/>
          </p:nvSpPr>
          <p:spPr>
            <a:xfrm>
              <a:off x="-2765314" y="9068896"/>
              <a:ext cx="680639" cy="331816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Theme B &amp; D Assessment </a:t>
              </a:r>
              <a:endParaRPr lang="en-GB" sz="800" dirty="0"/>
            </a:p>
          </p:txBody>
        </p:sp>
        <p:cxnSp>
          <p:nvCxnSpPr>
            <p:cNvPr id="181" name="Straight Arrow Connector 180"/>
            <p:cNvCxnSpPr>
              <a:stCxn id="180" idx="3"/>
            </p:cNvCxnSpPr>
            <p:nvPr/>
          </p:nvCxnSpPr>
          <p:spPr>
            <a:xfrm>
              <a:off x="-2084675" y="9234804"/>
              <a:ext cx="594487" cy="13997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2" name="Group 181"/>
          <p:cNvGrpSpPr/>
          <p:nvPr/>
        </p:nvGrpSpPr>
        <p:grpSpPr>
          <a:xfrm>
            <a:off x="3095997" y="1455330"/>
            <a:ext cx="925793" cy="1621213"/>
            <a:chOff x="-1160715" y="10164109"/>
            <a:chExt cx="925793" cy="1621213"/>
          </a:xfrm>
        </p:grpSpPr>
        <p:sp>
          <p:nvSpPr>
            <p:cNvPr id="183" name="TextBox 182"/>
            <p:cNvSpPr txBox="1"/>
            <p:nvPr/>
          </p:nvSpPr>
          <p:spPr>
            <a:xfrm>
              <a:off x="-1160715" y="10164109"/>
              <a:ext cx="925793" cy="338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Theme E &amp; F </a:t>
              </a:r>
              <a:r>
                <a:rPr lang="en-GB" sz="800" dirty="0" err="1" smtClean="0"/>
                <a:t>AQA</a:t>
              </a:r>
              <a:r>
                <a:rPr lang="en-GB" sz="800" dirty="0" smtClean="0"/>
                <a:t> GCSE</a:t>
              </a:r>
              <a:endParaRPr lang="en-GB" sz="800" dirty="0"/>
            </a:p>
          </p:txBody>
        </p:sp>
        <p:cxnSp>
          <p:nvCxnSpPr>
            <p:cNvPr id="184" name="Straight Arrow Connector 183"/>
            <p:cNvCxnSpPr>
              <a:stCxn id="183" idx="2"/>
            </p:cNvCxnSpPr>
            <p:nvPr/>
          </p:nvCxnSpPr>
          <p:spPr>
            <a:xfrm>
              <a:off x="-697818" y="10502663"/>
              <a:ext cx="0" cy="128265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6" name="Group 185"/>
          <p:cNvGrpSpPr/>
          <p:nvPr/>
        </p:nvGrpSpPr>
        <p:grpSpPr>
          <a:xfrm>
            <a:off x="4651603" y="1756252"/>
            <a:ext cx="685498" cy="1138972"/>
            <a:chOff x="-2746357" y="8970034"/>
            <a:chExt cx="433337" cy="1069168"/>
          </a:xfrm>
        </p:grpSpPr>
        <p:sp>
          <p:nvSpPr>
            <p:cNvPr id="187" name="TextBox 186"/>
            <p:cNvSpPr txBox="1"/>
            <p:nvPr/>
          </p:nvSpPr>
          <p:spPr>
            <a:xfrm>
              <a:off x="-2746357" y="8970034"/>
              <a:ext cx="433337" cy="548936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Theme E &amp; F Assessment </a:t>
              </a:r>
              <a:endParaRPr lang="en-GB" sz="800" dirty="0"/>
            </a:p>
          </p:txBody>
        </p:sp>
        <p:cxnSp>
          <p:nvCxnSpPr>
            <p:cNvPr id="188" name="Straight Arrow Connector 187"/>
            <p:cNvCxnSpPr>
              <a:stCxn id="187" idx="2"/>
            </p:cNvCxnSpPr>
            <p:nvPr/>
          </p:nvCxnSpPr>
          <p:spPr>
            <a:xfrm>
              <a:off x="-2529688" y="9518970"/>
              <a:ext cx="15589" cy="520232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1" name="Group 210"/>
          <p:cNvGrpSpPr/>
          <p:nvPr/>
        </p:nvGrpSpPr>
        <p:grpSpPr>
          <a:xfrm>
            <a:off x="5004610" y="168087"/>
            <a:ext cx="810919" cy="834023"/>
            <a:chOff x="-1160715" y="10164109"/>
            <a:chExt cx="810919" cy="834023"/>
          </a:xfrm>
        </p:grpSpPr>
        <p:sp>
          <p:nvSpPr>
            <p:cNvPr id="212" name="TextBox 211"/>
            <p:cNvSpPr txBox="1"/>
            <p:nvPr/>
          </p:nvSpPr>
          <p:spPr>
            <a:xfrm>
              <a:off x="-1160715" y="10164109"/>
              <a:ext cx="810919" cy="338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Revision – Cycle 3</a:t>
              </a:r>
              <a:endParaRPr lang="en-GB" sz="800" dirty="0"/>
            </a:p>
          </p:txBody>
        </p:sp>
        <p:cxnSp>
          <p:nvCxnSpPr>
            <p:cNvPr id="213" name="Straight Arrow Connector 212"/>
            <p:cNvCxnSpPr>
              <a:stCxn id="212" idx="2"/>
            </p:cNvCxnSpPr>
            <p:nvPr/>
          </p:nvCxnSpPr>
          <p:spPr>
            <a:xfrm flipH="1">
              <a:off x="-1144293" y="10502663"/>
              <a:ext cx="389038" cy="49546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222"/>
          <p:cNvGrpSpPr/>
          <p:nvPr/>
        </p:nvGrpSpPr>
        <p:grpSpPr>
          <a:xfrm>
            <a:off x="3892929" y="466992"/>
            <a:ext cx="475047" cy="580483"/>
            <a:chOff x="-1944420" y="9684357"/>
            <a:chExt cx="433337" cy="544908"/>
          </a:xfrm>
        </p:grpSpPr>
        <p:sp>
          <p:nvSpPr>
            <p:cNvPr id="224" name="TextBox 223"/>
            <p:cNvSpPr txBox="1"/>
            <p:nvPr/>
          </p:nvSpPr>
          <p:spPr>
            <a:xfrm>
              <a:off x="-1944420" y="9684357"/>
              <a:ext cx="433337" cy="317805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GCSE Exams</a:t>
              </a:r>
              <a:endParaRPr lang="en-GB" sz="800" dirty="0"/>
            </a:p>
          </p:txBody>
        </p:sp>
        <p:cxnSp>
          <p:nvCxnSpPr>
            <p:cNvPr id="225" name="Straight Arrow Connector 224"/>
            <p:cNvCxnSpPr>
              <a:stCxn id="224" idx="2"/>
            </p:cNvCxnSpPr>
            <p:nvPr/>
          </p:nvCxnSpPr>
          <p:spPr>
            <a:xfrm>
              <a:off x="-1727751" y="10002162"/>
              <a:ext cx="0" cy="227103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2" name="Group 171"/>
          <p:cNvGrpSpPr/>
          <p:nvPr/>
        </p:nvGrpSpPr>
        <p:grpSpPr>
          <a:xfrm>
            <a:off x="3577223" y="6280374"/>
            <a:ext cx="925793" cy="1091163"/>
            <a:chOff x="-3975302" y="8835361"/>
            <a:chExt cx="925793" cy="917938"/>
          </a:xfrm>
        </p:grpSpPr>
        <p:sp>
          <p:nvSpPr>
            <p:cNvPr id="185" name="TextBox 184"/>
            <p:cNvSpPr txBox="1"/>
            <p:nvPr/>
          </p:nvSpPr>
          <p:spPr>
            <a:xfrm>
              <a:off x="-3975302" y="8835361"/>
              <a:ext cx="925793" cy="284808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Christian Beliefs Assessment </a:t>
              </a:r>
              <a:endParaRPr lang="en-GB" sz="800" dirty="0"/>
            </a:p>
          </p:txBody>
        </p:sp>
        <p:cxnSp>
          <p:nvCxnSpPr>
            <p:cNvPr id="189" name="Straight Arrow Connector 188"/>
            <p:cNvCxnSpPr>
              <a:stCxn id="185" idx="2"/>
            </p:cNvCxnSpPr>
            <p:nvPr/>
          </p:nvCxnSpPr>
          <p:spPr>
            <a:xfrm>
              <a:off x="-3512405" y="9120170"/>
              <a:ext cx="0" cy="633129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6" name="Group 195"/>
          <p:cNvGrpSpPr/>
          <p:nvPr/>
        </p:nvGrpSpPr>
        <p:grpSpPr>
          <a:xfrm>
            <a:off x="2923731" y="5850491"/>
            <a:ext cx="925793" cy="1335598"/>
            <a:chOff x="-1029010" y="10415260"/>
            <a:chExt cx="925793" cy="890649"/>
          </a:xfrm>
        </p:grpSpPr>
        <p:sp>
          <p:nvSpPr>
            <p:cNvPr id="197" name="TextBox 196"/>
            <p:cNvSpPr txBox="1"/>
            <p:nvPr/>
          </p:nvSpPr>
          <p:spPr>
            <a:xfrm>
              <a:off x="-1029010" y="10415260"/>
              <a:ext cx="925793" cy="22576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Christian Beliefs </a:t>
              </a:r>
              <a:r>
                <a:rPr lang="en-GB" sz="800" dirty="0" err="1" smtClean="0"/>
                <a:t>AQA</a:t>
              </a:r>
              <a:r>
                <a:rPr lang="en-GB" sz="800" dirty="0" smtClean="0"/>
                <a:t> GCSE </a:t>
              </a:r>
              <a:endParaRPr lang="en-GB" sz="800" dirty="0"/>
            </a:p>
          </p:txBody>
        </p:sp>
        <p:cxnSp>
          <p:nvCxnSpPr>
            <p:cNvPr id="204" name="Straight Arrow Connector 203"/>
            <p:cNvCxnSpPr>
              <a:stCxn id="197" idx="2"/>
            </p:cNvCxnSpPr>
            <p:nvPr/>
          </p:nvCxnSpPr>
          <p:spPr>
            <a:xfrm>
              <a:off x="-566113" y="10641026"/>
              <a:ext cx="0" cy="66488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TextBox 209"/>
          <p:cNvSpPr txBox="1"/>
          <p:nvPr/>
        </p:nvSpPr>
        <p:spPr>
          <a:xfrm>
            <a:off x="4367976" y="5620411"/>
            <a:ext cx="925793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dirty="0" smtClean="0"/>
              <a:t>Buddhist Beliefs </a:t>
            </a:r>
            <a:r>
              <a:rPr lang="en-GB" sz="800" dirty="0" err="1" smtClean="0"/>
              <a:t>AQA</a:t>
            </a:r>
            <a:r>
              <a:rPr lang="en-GB" sz="800" dirty="0" smtClean="0"/>
              <a:t> GCSE</a:t>
            </a:r>
            <a:endParaRPr lang="en-GB" sz="800" dirty="0"/>
          </a:p>
        </p:txBody>
      </p:sp>
      <p:cxnSp>
        <p:nvCxnSpPr>
          <p:cNvPr id="214" name="Straight Arrow Connector 213"/>
          <p:cNvCxnSpPr>
            <a:stCxn id="210" idx="3"/>
          </p:cNvCxnSpPr>
          <p:nvPr/>
        </p:nvCxnSpPr>
        <p:spPr>
          <a:xfrm flipV="1">
            <a:off x="5293769" y="5709454"/>
            <a:ext cx="532805" cy="80234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oup 221"/>
          <p:cNvGrpSpPr/>
          <p:nvPr/>
        </p:nvGrpSpPr>
        <p:grpSpPr>
          <a:xfrm>
            <a:off x="615366" y="10234705"/>
            <a:ext cx="925793" cy="1059593"/>
            <a:chOff x="-1029010" y="10420421"/>
            <a:chExt cx="925793" cy="1059593"/>
          </a:xfrm>
        </p:grpSpPr>
        <p:sp>
          <p:nvSpPr>
            <p:cNvPr id="226" name="TextBox 225"/>
            <p:cNvSpPr txBox="1"/>
            <p:nvPr/>
          </p:nvSpPr>
          <p:spPr>
            <a:xfrm>
              <a:off x="-1029010" y="10420421"/>
              <a:ext cx="925793" cy="21544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Jewish Beliefs </a:t>
              </a:r>
              <a:endParaRPr lang="en-GB" sz="800" dirty="0"/>
            </a:p>
          </p:txBody>
        </p:sp>
        <p:cxnSp>
          <p:nvCxnSpPr>
            <p:cNvPr id="227" name="Straight Arrow Connector 226"/>
            <p:cNvCxnSpPr>
              <a:stCxn id="226" idx="2"/>
            </p:cNvCxnSpPr>
            <p:nvPr/>
          </p:nvCxnSpPr>
          <p:spPr>
            <a:xfrm>
              <a:off x="-566113" y="10635865"/>
              <a:ext cx="0" cy="84414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8" name="Group 227"/>
          <p:cNvGrpSpPr/>
          <p:nvPr/>
        </p:nvGrpSpPr>
        <p:grpSpPr>
          <a:xfrm>
            <a:off x="962476" y="6536734"/>
            <a:ext cx="925793" cy="1059593"/>
            <a:chOff x="-701196" y="6459964"/>
            <a:chExt cx="925793" cy="1059593"/>
          </a:xfrm>
        </p:grpSpPr>
        <p:sp>
          <p:nvSpPr>
            <p:cNvPr id="229" name="TextBox 228"/>
            <p:cNvSpPr txBox="1"/>
            <p:nvPr/>
          </p:nvSpPr>
          <p:spPr>
            <a:xfrm>
              <a:off x="-701196" y="6459964"/>
              <a:ext cx="925793" cy="21544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Sikh Practices </a:t>
              </a:r>
              <a:endParaRPr lang="en-GB" sz="800" dirty="0"/>
            </a:p>
          </p:txBody>
        </p:sp>
        <p:cxnSp>
          <p:nvCxnSpPr>
            <p:cNvPr id="230" name="Straight Arrow Connector 229"/>
            <p:cNvCxnSpPr>
              <a:stCxn id="229" idx="2"/>
            </p:cNvCxnSpPr>
            <p:nvPr/>
          </p:nvCxnSpPr>
          <p:spPr>
            <a:xfrm>
              <a:off x="-238299" y="6675408"/>
              <a:ext cx="0" cy="84414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2" name="Group 231"/>
          <p:cNvGrpSpPr/>
          <p:nvPr/>
        </p:nvGrpSpPr>
        <p:grpSpPr>
          <a:xfrm>
            <a:off x="5671639" y="926510"/>
            <a:ext cx="810919" cy="834023"/>
            <a:chOff x="-1160715" y="10164109"/>
            <a:chExt cx="810919" cy="834023"/>
          </a:xfrm>
        </p:grpSpPr>
        <p:sp>
          <p:nvSpPr>
            <p:cNvPr id="233" name="TextBox 232"/>
            <p:cNvSpPr txBox="1"/>
            <p:nvPr/>
          </p:nvSpPr>
          <p:spPr>
            <a:xfrm>
              <a:off x="-1160715" y="10164109"/>
              <a:ext cx="810919" cy="338554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GB" sz="800" dirty="0" smtClean="0"/>
                <a:t>Revision – Cycle 2</a:t>
              </a:r>
              <a:endParaRPr lang="en-GB" sz="800" dirty="0"/>
            </a:p>
          </p:txBody>
        </p:sp>
        <p:cxnSp>
          <p:nvCxnSpPr>
            <p:cNvPr id="234" name="Straight Arrow Connector 233"/>
            <p:cNvCxnSpPr>
              <a:stCxn id="233" idx="2"/>
            </p:cNvCxnSpPr>
            <p:nvPr/>
          </p:nvCxnSpPr>
          <p:spPr>
            <a:xfrm flipH="1">
              <a:off x="-1144293" y="10502663"/>
              <a:ext cx="389038" cy="49546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115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</TotalTime>
  <Words>141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King</dc:creator>
  <cp:lastModifiedBy>Abbie Roberts</cp:lastModifiedBy>
  <cp:revision>28</cp:revision>
  <dcterms:created xsi:type="dcterms:W3CDTF">2020-02-06T12:05:15Z</dcterms:created>
  <dcterms:modified xsi:type="dcterms:W3CDTF">2021-06-21T07:23:40Z</dcterms:modified>
</cp:coreProperties>
</file>